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852" r:id="rId2"/>
  </p:sldMasterIdLst>
  <p:notesMasterIdLst>
    <p:notesMasterId r:id="rId28"/>
  </p:notesMasterIdLst>
  <p:sldIdLst>
    <p:sldId id="962" r:id="rId3"/>
    <p:sldId id="920" r:id="rId4"/>
    <p:sldId id="270" r:id="rId5"/>
    <p:sldId id="923" r:id="rId6"/>
    <p:sldId id="924" r:id="rId7"/>
    <p:sldId id="262" r:id="rId8"/>
    <p:sldId id="929" r:id="rId9"/>
    <p:sldId id="930" r:id="rId10"/>
    <p:sldId id="967" r:id="rId11"/>
    <p:sldId id="936" r:id="rId12"/>
    <p:sldId id="938" r:id="rId13"/>
    <p:sldId id="965" r:id="rId14"/>
    <p:sldId id="964" r:id="rId15"/>
    <p:sldId id="940" r:id="rId16"/>
    <p:sldId id="968" r:id="rId17"/>
    <p:sldId id="978" r:id="rId18"/>
    <p:sldId id="974" r:id="rId19"/>
    <p:sldId id="975" r:id="rId20"/>
    <p:sldId id="976" r:id="rId21"/>
    <p:sldId id="973" r:id="rId22"/>
    <p:sldId id="966" r:id="rId23"/>
    <p:sldId id="970" r:id="rId24"/>
    <p:sldId id="969" r:id="rId25"/>
    <p:sldId id="972" r:id="rId26"/>
    <p:sldId id="915" r:id="rId27"/>
  </p:sldIdLst>
  <p:sldSz cx="12192000" cy="6858000"/>
  <p:notesSz cx="6858000" cy="9144000"/>
  <p:embeddedFontLst>
    <p:embeddedFont>
      <p:font typeface="Helvetica Neue" panose="02000503000000020004" pitchFamily="2" charset="0"/>
      <p:regular r:id="rId29"/>
      <p:bold r:id="rId30"/>
      <p:italic r:id="rId31"/>
      <p:boldItalic r:id="rId32"/>
    </p:embeddedFont>
    <p:embeddedFont>
      <p:font typeface="Helvetica Neue Light" panose="02000403000000020004" pitchFamily="2" charset="0"/>
      <p:regular r:id="rId33"/>
      <p:bold r:id="rId34"/>
      <p:italic r:id="rId35"/>
      <p:boldItalic r:id="rId36"/>
    </p:embeddedFont>
    <p:embeddedFont>
      <p:font typeface="Malgun Gothic" panose="020B0503020000020004" pitchFamily="34" charset="-127"/>
      <p:regular r:id="rId37"/>
      <p:bold r:id="rId38"/>
    </p:embeddedFont>
    <p:embeddedFont>
      <p:font typeface="Montserrat" pitchFamily="2" charset="77"/>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Light" panose="020B0306030504020204" pitchFamily="34" charset="0"/>
      <p:regular r:id="rId47"/>
      <p:italic r:id="rId48"/>
    </p:embeddedFont>
    <p:embeddedFont>
      <p:font typeface="Open Sans Semibold" panose="020B0606030504020204" pitchFamily="34" charset="0"/>
      <p:regular r:id="rId49"/>
      <p:bold r:id="rId50"/>
      <p:italic r:id="rId51"/>
      <p:boldItalic r:id="rId52"/>
    </p:embeddedFont>
    <p:embeddedFont>
      <p:font typeface="Open Sans Semibold" panose="020B0606030504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gNE+czM5tRSV0C3Mcb7NJEdzjWQ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8210"/>
    <a:srgbClr val="FBAF17"/>
    <a:srgbClr val="4687E6"/>
    <a:srgbClr val="8BCC00"/>
    <a:srgbClr val="222080"/>
    <a:srgbClr val="D9D9D9"/>
    <a:srgbClr val="E63946"/>
    <a:srgbClr val="797C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93"/>
    <p:restoredTop sz="94766"/>
  </p:normalViewPr>
  <p:slideViewPr>
    <p:cSldViewPr snapToGrid="0">
      <p:cViewPr varScale="1">
        <p:scale>
          <a:sx n="149" d="100"/>
          <a:sy n="149" d="100"/>
        </p:scale>
        <p:origin x="-16" y="192"/>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66"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L="914400" marR="0" lvl="1"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2pPr>
            <a:lvl3pPr marL="1371600" marR="0" lvl="2"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3pPr>
            <a:lvl4pPr marL="1828800" marR="0" lvl="3"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4pPr>
            <a:lvl5pPr marL="2286000" marR="0" lvl="4"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5pPr>
            <a:lvl6pPr marL="2743200" marR="0" lvl="5"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6pPr>
            <a:lvl7pPr marL="3200400" marR="0" lvl="6"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7pPr>
            <a:lvl8pPr marL="3657600" marR="0" lvl="7"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8pPr>
            <a:lvl9pPr marL="4114800" marR="0" lvl="8" indent="-22860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algun Gothic"/>
                <a:ea typeface="Malgun Gothic"/>
                <a:cs typeface="Malgun Gothic"/>
                <a:sym typeface="Malgun Gothic"/>
              </a:defRPr>
            </a:lvl1pPr>
            <a:lvl2pPr marR="0" lvl="1"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2pPr>
            <a:lvl3pPr marR="0" lvl="2"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3pPr>
            <a:lvl4pPr marR="0" lvl="3"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4pPr>
            <a:lvl5pPr marR="0" lvl="4"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5pPr>
            <a:lvl6pPr marR="0" lvl="5"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6pPr>
            <a:lvl7pPr marR="0" lvl="6"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7pPr>
            <a:lvl8pPr marR="0" lvl="7"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8pPr>
            <a:lvl9pPr marR="0" lvl="8" algn="l" rtl="0">
              <a:spcBef>
                <a:spcPts val="0"/>
              </a:spcBef>
              <a:spcAft>
                <a:spcPts val="0"/>
              </a:spcAft>
              <a:buSzPts val="1400"/>
              <a:buNone/>
              <a:defRPr sz="1800" b="0" i="0" u="none" strike="noStrike" cap="none">
                <a:solidFill>
                  <a:schemeClr val="dk1"/>
                </a:solidFill>
                <a:latin typeface="Malgun Gothic"/>
                <a:ea typeface="Malgun Gothic"/>
                <a:cs typeface="Malgun Gothic"/>
                <a:sym typeface="Malgun Gothic"/>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Malgun Gothic"/>
                <a:ea typeface="Malgun Gothic"/>
                <a:cs typeface="Malgun Gothic"/>
                <a:sym typeface="Malgun Gothic"/>
              </a:rPr>
              <a:t>‹#›</a:t>
            </a:fld>
            <a:endParaRPr sz="1200" b="0" i="0" u="none" strike="noStrike" cap="none">
              <a:solidFill>
                <a:schemeClr val="dk1"/>
              </a:solidFill>
              <a:latin typeface="Malgun Gothic"/>
              <a:ea typeface="Malgun Gothic"/>
              <a:cs typeface="Malgun Gothic"/>
              <a:sym typeface="Malgu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ba7ee3effb_0_8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ba7ee3effb_0_8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8" name="Google Shape;588;g2ba7ee3effb_0_8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3EFF55F7-E230-B216-CFA2-EC02581D463F}"/>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7891E71D-C2F2-3483-C512-ED72C28F26B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02607376-DBDC-0B16-4ACF-A76844AA6E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4480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4F38D701-47BB-6832-DE72-F616C5356331}"/>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357C462D-92E8-B06D-DEC2-76DE5020A60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3060B30D-A2CA-9484-C694-FBA9F89D6B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12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56A59FB3-E0E3-87BA-3730-DCD122C59D8B}"/>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759FF9A8-68D2-744D-874E-DB4B477A074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8B422D82-E767-14F5-13AC-BAFA5D6260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0861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312D0EB9-D5AA-3E30-5AC0-9899112687D1}"/>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7F606FD0-A994-63D1-D7AF-F6E621211E8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63B4FF21-7E6D-3F22-40AF-AE89F467C8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62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1E06DFDD-9F80-1523-33CA-6C224D3D2165}"/>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81D173E8-A09A-A8CC-A6EB-DAA493B8A6D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DA5D0A55-8567-2AE9-D125-31601C4308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737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D791E076-01F6-7525-E5A4-82AB47F59A54}"/>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927FF8A1-F0AD-DC7C-C9FE-DFC6AF836F5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8AE3979D-DC55-297C-521B-32AD4BD9E1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1088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B2697CAA-8A4D-0E23-4EBE-08D4B9DADF38}"/>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34AD3337-DCF8-57D7-E005-8E25FC8977D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8937714E-1CC7-A001-27A9-6B084DEFCD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754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Malgun Gothic"/>
                <a:ea typeface="Malgun Gothic"/>
                <a:cs typeface="Malgun Gothic"/>
                <a:sym typeface="Malgun Gothic"/>
              </a:rPr>
              <a:t>25</a:t>
            </a:fld>
            <a:endParaRPr lang="en-GB" sz="1200" b="0" i="0" u="none" strike="noStrike" cap="none">
              <a:solidFill>
                <a:schemeClr val="dk1"/>
              </a:solidFill>
              <a:latin typeface="Malgun Gothic"/>
              <a:ea typeface="Malgun Gothic"/>
              <a:cs typeface="Malgun Gothic"/>
              <a:sym typeface="Malgun Gothic"/>
            </a:endParaRPr>
          </a:p>
        </p:txBody>
      </p:sp>
    </p:spTree>
    <p:extLst>
      <p:ext uri="{BB962C8B-B14F-4D97-AF65-F5344CB8AC3E}">
        <p14:creationId xmlns:p14="http://schemas.microsoft.com/office/powerpoint/2010/main" val="3286081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1390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290ef586b75_6_130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Malgun Gothic"/>
                <a:ea typeface="Malgun Gothic"/>
                <a:cs typeface="Malgun Gothic"/>
                <a:sym typeface="Malgun Gothic"/>
              </a:rPr>
              <a:t>7</a:t>
            </a:fld>
            <a:endParaRPr lang="en-GB" sz="1200" b="0" i="0" u="none" strike="noStrike" cap="none">
              <a:solidFill>
                <a:schemeClr val="dk1"/>
              </a:solidFill>
              <a:latin typeface="Malgun Gothic"/>
              <a:ea typeface="Malgun Gothic"/>
              <a:cs typeface="Malgun Gothic"/>
              <a:sym typeface="Malgun Gothic"/>
            </a:endParaRPr>
          </a:p>
        </p:txBody>
      </p:sp>
    </p:spTree>
    <p:extLst>
      <p:ext uri="{BB962C8B-B14F-4D97-AF65-F5344CB8AC3E}">
        <p14:creationId xmlns:p14="http://schemas.microsoft.com/office/powerpoint/2010/main" val="323922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26930168-00DD-CBF8-3C20-0200EEACBF75}"/>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62AE42C8-4945-F20B-DF20-14CF105EBB9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1C02E455-E067-9414-EEFE-E9782F57A5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26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290ef586b75_6_130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64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C3A60E50-C40F-2007-B89C-EE135F7E6E32}"/>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8AA7D0F7-7469-97C2-E4A6-7ED53B223A5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0089BFA4-46E5-9C15-AE60-F939618856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275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8B29CA4C-3319-3C47-F9D4-EB3B78A50390}"/>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A908A6E8-2331-42D4-983D-AE7F1714F02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B74C58AA-3E77-4ED8-3167-A4FBF7D2E2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380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a:extLst>
            <a:ext uri="{FF2B5EF4-FFF2-40B4-BE49-F238E27FC236}">
              <a16:creationId xmlns:a16="http://schemas.microsoft.com/office/drawing/2014/main" id="{C93E2BEB-8656-AEDE-9B72-2C55BA9E9539}"/>
            </a:ext>
          </a:extLst>
        </p:cNvPr>
        <p:cNvGrpSpPr/>
        <p:nvPr/>
      </p:nvGrpSpPr>
      <p:grpSpPr>
        <a:xfrm>
          <a:off x="0" y="0"/>
          <a:ext cx="0" cy="0"/>
          <a:chOff x="0" y="0"/>
          <a:chExt cx="0" cy="0"/>
        </a:xfrm>
      </p:grpSpPr>
      <p:sp>
        <p:nvSpPr>
          <p:cNvPr id="1938" name="Google Shape;1938;g290ef586b75_6_1303:notes">
            <a:extLst>
              <a:ext uri="{FF2B5EF4-FFF2-40B4-BE49-F238E27FC236}">
                <a16:creationId xmlns:a16="http://schemas.microsoft.com/office/drawing/2014/main" id="{8C43E074-609A-6E1E-05E3-F1496F0C6E6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g290ef586b75_6_1303:notes">
            <a:extLst>
              <a:ext uri="{FF2B5EF4-FFF2-40B4-BE49-F238E27FC236}">
                <a16:creationId xmlns:a16="http://schemas.microsoft.com/office/drawing/2014/main" id="{2981DF75-3F89-67E2-6CE4-6F55B56BF7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566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jp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0.jp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jp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8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g"/><Relationship Id="rId7"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png"/><Relationship Id="rId7"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39.jp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40.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0.jpg"/><Relationship Id="rId1" Type="http://schemas.openxmlformats.org/officeDocument/2006/relationships/slideMaster" Target="../slideMasters/slideMaster2.xml"/><Relationship Id="rId5" Type="http://schemas.openxmlformats.org/officeDocument/2006/relationships/image" Target="../media/image59.png"/><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0.jpg"/><Relationship Id="rId1" Type="http://schemas.openxmlformats.org/officeDocument/2006/relationships/slideMaster" Target="../slideMasters/slideMaster2.xml"/><Relationship Id="rId5" Type="http://schemas.openxmlformats.org/officeDocument/2006/relationships/image" Target="../media/image59.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 Id="rId5" Type="http://schemas.openxmlformats.org/officeDocument/2006/relationships/image" Target="../media/image59.png"/><Relationship Id="rId4" Type="http://schemas.openxmlformats.org/officeDocument/2006/relationships/image" Target="../media/image5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60.jpg"/><Relationship Id="rId1" Type="http://schemas.openxmlformats.org/officeDocument/2006/relationships/slideMaster" Target="../slideMasters/slideMaster2.xml"/><Relationship Id="rId5" Type="http://schemas.openxmlformats.org/officeDocument/2006/relationships/image" Target="../media/image61.png"/><Relationship Id="rId4"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23.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3.jpeg"/><Relationship Id="rId2" Type="http://schemas.openxmlformats.org/officeDocument/2006/relationships/image" Target="../media/image68.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69.png"/><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jpeg"/><Relationship Id="rId2" Type="http://schemas.openxmlformats.org/officeDocument/2006/relationships/image" Target="../media/image70.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image" Target="../media/image7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71.jp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6.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image" Target="../media/image71.jp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2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4.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49.jp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7.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2.pn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_and_content_image_side">
  <p:cSld name="2_Title_and_content_image_side">
    <p:spTree>
      <p:nvGrpSpPr>
        <p:cNvPr id="1" name="Shape 26"/>
        <p:cNvGrpSpPr/>
        <p:nvPr/>
      </p:nvGrpSpPr>
      <p:grpSpPr>
        <a:xfrm>
          <a:off x="0" y="0"/>
          <a:ext cx="0" cy="0"/>
          <a:chOff x="0" y="0"/>
          <a:chExt cx="0" cy="0"/>
        </a:xfrm>
      </p:grpSpPr>
      <p:pic>
        <p:nvPicPr>
          <p:cNvPr id="27" name="Google Shape;27;p10" descr="A picture containing shape&#10;&#10;Description automatically generated"/>
          <p:cNvPicPr preferRelativeResize="0"/>
          <p:nvPr/>
        </p:nvPicPr>
        <p:blipFill rotWithShape="1">
          <a:blip r:embed="rId2">
            <a:alphaModFix amt="20000"/>
          </a:blip>
          <a:srcRect/>
          <a:stretch/>
        </p:blipFill>
        <p:spPr>
          <a:xfrm>
            <a:off x="0" y="0"/>
            <a:ext cx="8403810" cy="6858000"/>
          </a:xfrm>
          <a:prstGeom prst="rect">
            <a:avLst/>
          </a:prstGeom>
          <a:noFill/>
          <a:ln>
            <a:noFill/>
          </a:ln>
        </p:spPr>
      </p:pic>
      <p:sp>
        <p:nvSpPr>
          <p:cNvPr id="28" name="Google Shape;28;p10"/>
          <p:cNvSpPr txBox="1">
            <a:spLocks noGrp="1"/>
          </p:cNvSpPr>
          <p:nvPr>
            <p:ph type="ftr" idx="11"/>
          </p:nvPr>
        </p:nvSpPr>
        <p:spPr>
          <a:xfrm>
            <a:off x="2060944" y="6356351"/>
            <a:ext cx="9155696" cy="3483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
          <p:cNvSpPr txBox="1">
            <a:spLocks noGrp="1"/>
          </p:cNvSpPr>
          <p:nvPr>
            <p:ph type="title"/>
          </p:nvPr>
        </p:nvSpPr>
        <p:spPr>
          <a:xfrm>
            <a:off x="1804086" y="662957"/>
            <a:ext cx="9412554" cy="1289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alibri"/>
              <a:buNone/>
              <a:defRPr sz="40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0"/>
          <p:cNvSpPr txBox="1">
            <a:spLocks noGrp="1"/>
          </p:cNvSpPr>
          <p:nvPr>
            <p:ph type="body" idx="1"/>
          </p:nvPr>
        </p:nvSpPr>
        <p:spPr>
          <a:xfrm>
            <a:off x="1804086" y="1952609"/>
            <a:ext cx="9412554" cy="41400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0"/>
          <p:cNvSpPr txBox="1">
            <a:spLocks noGrp="1"/>
          </p:cNvSpPr>
          <p:nvPr>
            <p:ph type="sldNum" idx="12"/>
          </p:nvPr>
        </p:nvSpPr>
        <p:spPr>
          <a:xfrm>
            <a:off x="5898000" y="-7215"/>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32" name="Google Shape;32;p10"/>
          <p:cNvPicPr preferRelativeResize="0"/>
          <p:nvPr/>
        </p:nvPicPr>
        <p:blipFill rotWithShape="1">
          <a:blip r:embed="rId3">
            <a:alphaModFix/>
          </a:blip>
          <a:srcRect/>
          <a:stretch/>
        </p:blipFill>
        <p:spPr>
          <a:xfrm>
            <a:off x="266028" y="6354763"/>
            <a:ext cx="1109403" cy="396000"/>
          </a:xfrm>
          <a:prstGeom prst="rect">
            <a:avLst/>
          </a:prstGeom>
          <a:noFill/>
          <a:ln>
            <a:noFill/>
          </a:ln>
        </p:spPr>
      </p:pic>
      <p:pic>
        <p:nvPicPr>
          <p:cNvPr id="33" name="Google Shape;33;p10"/>
          <p:cNvPicPr preferRelativeResize="0"/>
          <p:nvPr/>
        </p:nvPicPr>
        <p:blipFill rotWithShape="1">
          <a:blip r:embed="rId4">
            <a:alphaModFix/>
          </a:blip>
          <a:srcRect/>
          <a:stretch/>
        </p:blipFill>
        <p:spPr>
          <a:xfrm>
            <a:off x="1513340" y="6431721"/>
            <a:ext cx="409695" cy="27295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image_plus">
  <p:cSld name="12_image_plus">
    <p:spTree>
      <p:nvGrpSpPr>
        <p:cNvPr id="1" name="Shape 254"/>
        <p:cNvGrpSpPr/>
        <p:nvPr/>
      </p:nvGrpSpPr>
      <p:grpSpPr>
        <a:xfrm>
          <a:off x="0" y="0"/>
          <a:ext cx="0" cy="0"/>
          <a:chOff x="0" y="0"/>
          <a:chExt cx="0" cy="0"/>
        </a:xfrm>
      </p:grpSpPr>
      <p:sp>
        <p:nvSpPr>
          <p:cNvPr id="255" name="Google Shape;255;p37"/>
          <p:cNvSpPr txBox="1">
            <a:spLocks noGrp="1"/>
          </p:cNvSpPr>
          <p:nvPr>
            <p:ph type="ftr" idx="11"/>
          </p:nvPr>
        </p:nvSpPr>
        <p:spPr>
          <a:xfrm>
            <a:off x="2197656" y="6356350"/>
            <a:ext cx="9088181" cy="3584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37"/>
          <p:cNvSpPr/>
          <p:nvPr/>
        </p:nvSpPr>
        <p:spPr>
          <a:xfrm>
            <a:off x="7196688" y="1322641"/>
            <a:ext cx="4089150" cy="4089150"/>
          </a:xfrm>
          <a:custGeom>
            <a:avLst/>
            <a:gdLst/>
            <a:ahLst/>
            <a:cxnLst/>
            <a:rect l="l" t="t" r="r" b="b"/>
            <a:pathLst>
              <a:path w="4089150" h="4089150" extrusionOk="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7" name="Google Shape;257;p37"/>
          <p:cNvSpPr txBox="1"/>
          <p:nvPr/>
        </p:nvSpPr>
        <p:spPr>
          <a:xfrm>
            <a:off x="5898000" y="-7215"/>
            <a:ext cx="396000" cy="784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u="none" strike="noStrike" cap="none">
                <a:solidFill>
                  <a:schemeClr val="lt1"/>
                </a:solidFill>
                <a:latin typeface="Calibri"/>
                <a:ea typeface="Calibri"/>
                <a:cs typeface="Calibri"/>
                <a:sym typeface="Calibri"/>
              </a:rPr>
              <a:t>‹#›</a:t>
            </a:fld>
            <a:endParaRPr sz="1400" b="1" i="0" u="none" strike="noStrike" cap="none">
              <a:solidFill>
                <a:schemeClr val="lt1"/>
              </a:solidFill>
              <a:latin typeface="Calibri"/>
              <a:ea typeface="Calibri"/>
              <a:cs typeface="Calibri"/>
              <a:sym typeface="Calibri"/>
            </a:endParaRPr>
          </a:p>
        </p:txBody>
      </p:sp>
      <p:sp>
        <p:nvSpPr>
          <p:cNvPr id="258" name="Google Shape;258;p37"/>
          <p:cNvSpPr/>
          <p:nvPr/>
        </p:nvSpPr>
        <p:spPr>
          <a:xfrm>
            <a:off x="5215489" y="1912983"/>
            <a:ext cx="3135094" cy="3135094"/>
          </a:xfrm>
          <a:prstGeom prst="ellipse">
            <a:avLst/>
          </a:prstGeom>
          <a:solidFill>
            <a:schemeClr val="accent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9" name="Google Shape;259;p37"/>
          <p:cNvSpPr>
            <a:spLocks noGrp="1"/>
          </p:cNvSpPr>
          <p:nvPr>
            <p:ph type="pic" idx="2"/>
          </p:nvPr>
        </p:nvSpPr>
        <p:spPr>
          <a:xfrm>
            <a:off x="7258621" y="1163638"/>
            <a:ext cx="3584146" cy="4403726"/>
          </a:xfrm>
          <a:prstGeom prst="rect">
            <a:avLst/>
          </a:prstGeom>
          <a:noFill/>
          <a:ln>
            <a:noFill/>
          </a:ln>
        </p:spPr>
      </p:sp>
      <p:pic>
        <p:nvPicPr>
          <p:cNvPr id="260" name="Google Shape;260;p37"/>
          <p:cNvPicPr preferRelativeResize="0"/>
          <p:nvPr/>
        </p:nvPicPr>
        <p:blipFill rotWithShape="1">
          <a:blip r:embed="rId2">
            <a:alphaModFix/>
          </a:blip>
          <a:srcRect/>
          <a:stretch/>
        </p:blipFill>
        <p:spPr>
          <a:xfrm>
            <a:off x="5906061" y="2728078"/>
            <a:ext cx="1674911" cy="1651648"/>
          </a:xfrm>
          <a:prstGeom prst="rect">
            <a:avLst/>
          </a:prstGeom>
          <a:noFill/>
          <a:ln>
            <a:noFill/>
          </a:ln>
        </p:spPr>
      </p:pic>
      <p:sp>
        <p:nvSpPr>
          <p:cNvPr id="261" name="Google Shape;261;p37"/>
          <p:cNvSpPr txBox="1">
            <a:spLocks noGrp="1"/>
          </p:cNvSpPr>
          <p:nvPr>
            <p:ph type="title"/>
          </p:nvPr>
        </p:nvSpPr>
        <p:spPr>
          <a:xfrm>
            <a:off x="660529" y="1163638"/>
            <a:ext cx="4002024"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Calibri"/>
              <a:buNone/>
              <a:defRPr sz="3600" b="1" cap="none">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37"/>
          <p:cNvSpPr txBox="1">
            <a:spLocks noGrp="1"/>
          </p:cNvSpPr>
          <p:nvPr>
            <p:ph type="body" idx="1"/>
          </p:nvPr>
        </p:nvSpPr>
        <p:spPr>
          <a:xfrm>
            <a:off x="660529" y="2728078"/>
            <a:ext cx="4038646" cy="339230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3" name="Google Shape;263;p37"/>
          <p:cNvPicPr preferRelativeResize="0"/>
          <p:nvPr/>
        </p:nvPicPr>
        <p:blipFill rotWithShape="1">
          <a:blip r:embed="rId3">
            <a:alphaModFix/>
          </a:blip>
          <a:srcRect/>
          <a:stretch/>
        </p:blipFill>
        <p:spPr>
          <a:xfrm>
            <a:off x="266028" y="6354763"/>
            <a:ext cx="1008548" cy="360000"/>
          </a:xfrm>
          <a:prstGeom prst="rect">
            <a:avLst/>
          </a:prstGeom>
          <a:noFill/>
          <a:ln>
            <a:noFill/>
          </a:ln>
        </p:spPr>
      </p:pic>
      <p:pic>
        <p:nvPicPr>
          <p:cNvPr id="264" name="Google Shape;264;p37"/>
          <p:cNvPicPr preferRelativeResize="0"/>
          <p:nvPr/>
        </p:nvPicPr>
        <p:blipFill rotWithShape="1">
          <a:blip r:embed="rId4">
            <a:alphaModFix/>
          </a:blip>
          <a:srcRect/>
          <a:stretch/>
        </p:blipFill>
        <p:spPr>
          <a:xfrm>
            <a:off x="1531269" y="6431721"/>
            <a:ext cx="409695" cy="27295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_4 Blocks - Photo">
  <p:cSld name="4_4 Blocks - Photo">
    <p:spTree>
      <p:nvGrpSpPr>
        <p:cNvPr id="1" name="Shape 1590"/>
        <p:cNvGrpSpPr/>
        <p:nvPr/>
      </p:nvGrpSpPr>
      <p:grpSpPr>
        <a:xfrm>
          <a:off x="0" y="0"/>
          <a:ext cx="0" cy="0"/>
          <a:chOff x="0" y="0"/>
          <a:chExt cx="0" cy="0"/>
        </a:xfrm>
      </p:grpSpPr>
      <p:pic>
        <p:nvPicPr>
          <p:cNvPr id="1591" name="Google Shape;1591;g290ef586b75_6_986"/>
          <p:cNvPicPr preferRelativeResize="0"/>
          <p:nvPr/>
        </p:nvPicPr>
        <p:blipFill rotWithShape="1">
          <a:blip r:embed="rId2">
            <a:alphaModFix/>
          </a:blip>
          <a:srcRect/>
          <a:stretch/>
        </p:blipFill>
        <p:spPr>
          <a:xfrm>
            <a:off x="8720687" y="0"/>
            <a:ext cx="3471313" cy="6866333"/>
          </a:xfrm>
          <a:prstGeom prst="rect">
            <a:avLst/>
          </a:prstGeom>
          <a:noFill/>
          <a:ln>
            <a:noFill/>
          </a:ln>
        </p:spPr>
      </p:pic>
      <p:sp>
        <p:nvSpPr>
          <p:cNvPr id="1592" name="Google Shape;1592;g290ef586b75_6_986"/>
          <p:cNvSpPr txBox="1">
            <a:spLocks noGrp="1"/>
          </p:cNvSpPr>
          <p:nvPr>
            <p:ph type="body" idx="1"/>
          </p:nvPr>
        </p:nvSpPr>
        <p:spPr>
          <a:xfrm>
            <a:off x="533400" y="414064"/>
            <a:ext cx="7658100" cy="681311"/>
          </a:xfrm>
          <a:prstGeom prst="rect">
            <a:avLst/>
          </a:prstGeom>
          <a:noFill/>
          <a:ln>
            <a:noFill/>
          </a:ln>
        </p:spPr>
        <p:txBody>
          <a:bodyPr spcFirstLastPara="1" wrap="square" lIns="0" tIns="0" rIns="0" bIns="0" anchor="b" anchorCtr="0">
            <a:noAutofit/>
          </a:bodyPr>
          <a:lstStyle>
            <a:lvl1pPr marL="457200" lvl="0" indent="-228600" algn="l">
              <a:lnSpc>
                <a:spcPct val="85000"/>
              </a:lnSpc>
              <a:spcBef>
                <a:spcPts val="0"/>
              </a:spcBef>
              <a:spcAft>
                <a:spcPts val="0"/>
              </a:spcAft>
              <a:buClr>
                <a:srgbClr val="2D3293"/>
              </a:buClr>
              <a:buSzPts val="3000"/>
              <a:buFont typeface="Helvetica Neue"/>
              <a:buNone/>
              <a:defRPr sz="41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93" name="Google Shape;1593;g290ef586b75_6_986"/>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594" name="Google Shape;1594;g290ef586b75_6_986"/>
          <p:cNvSpPr/>
          <p:nvPr/>
        </p:nvSpPr>
        <p:spPr>
          <a:xfrm>
            <a:off x="8720687" y="-1"/>
            <a:ext cx="3517349" cy="6858000"/>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95" name="Google Shape;1595;g290ef586b75_6_986"/>
          <p:cNvPicPr preferRelativeResize="0"/>
          <p:nvPr/>
        </p:nvPicPr>
        <p:blipFill rotWithShape="1">
          <a:blip r:embed="rId3">
            <a:alphaModFix/>
          </a:blip>
          <a:srcRect/>
          <a:stretch/>
        </p:blipFill>
        <p:spPr>
          <a:xfrm rot="-5400000" flipH="1">
            <a:off x="10366480" y="-375222"/>
            <a:ext cx="1450298" cy="2200743"/>
          </a:xfrm>
          <a:prstGeom prst="rect">
            <a:avLst/>
          </a:prstGeom>
          <a:noFill/>
          <a:ln>
            <a:noFill/>
          </a:ln>
        </p:spPr>
      </p:pic>
      <p:sp>
        <p:nvSpPr>
          <p:cNvPr id="1596" name="Google Shape;1596;g290ef586b75_6_986"/>
          <p:cNvSpPr txBox="1">
            <a:spLocks noGrp="1"/>
          </p:cNvSpPr>
          <p:nvPr>
            <p:ph type="body" idx="2"/>
          </p:nvPr>
        </p:nvSpPr>
        <p:spPr>
          <a:xfrm>
            <a:off x="533401" y="1625437"/>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97" name="Google Shape;1597;g290ef586b75_6_986"/>
          <p:cNvSpPr txBox="1">
            <a:spLocks noGrp="1"/>
          </p:cNvSpPr>
          <p:nvPr>
            <p:ph type="body" idx="3"/>
          </p:nvPr>
        </p:nvSpPr>
        <p:spPr>
          <a:xfrm>
            <a:off x="4552950" y="1625437"/>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98" name="Google Shape;1598;g290ef586b75_6_986"/>
          <p:cNvSpPr/>
          <p:nvPr/>
        </p:nvSpPr>
        <p:spPr>
          <a:xfrm>
            <a:off x="533400" y="1562100"/>
            <a:ext cx="3638551" cy="63337"/>
          </a:xfrm>
          <a:prstGeom prst="rect">
            <a:avLst/>
          </a:prstGeom>
          <a:solidFill>
            <a:schemeClr val="accent1"/>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599" name="Google Shape;1599;g290ef586b75_6_986"/>
          <p:cNvSpPr/>
          <p:nvPr/>
        </p:nvSpPr>
        <p:spPr>
          <a:xfrm>
            <a:off x="4552949" y="1562100"/>
            <a:ext cx="3638551" cy="63337"/>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00" name="Google Shape;1600;g290ef586b75_6_986"/>
          <p:cNvSpPr/>
          <p:nvPr/>
        </p:nvSpPr>
        <p:spPr>
          <a:xfrm>
            <a:off x="533400" y="3434243"/>
            <a:ext cx="3638551" cy="63337"/>
          </a:xfrm>
          <a:prstGeom prst="rect">
            <a:avLst/>
          </a:prstGeom>
          <a:solidFill>
            <a:srgbClr val="6A71D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01" name="Google Shape;1601;g290ef586b75_6_986"/>
          <p:cNvSpPr/>
          <p:nvPr/>
        </p:nvSpPr>
        <p:spPr>
          <a:xfrm>
            <a:off x="4552949" y="3434243"/>
            <a:ext cx="3638551" cy="63337"/>
          </a:xfrm>
          <a:prstGeom prst="rect">
            <a:avLst/>
          </a:prstGeom>
          <a:solidFill>
            <a:schemeClr val="accent6"/>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02" name="Google Shape;1602;g290ef586b75_6_986"/>
          <p:cNvSpPr txBox="1">
            <a:spLocks noGrp="1"/>
          </p:cNvSpPr>
          <p:nvPr>
            <p:ph type="body" idx="4"/>
          </p:nvPr>
        </p:nvSpPr>
        <p:spPr>
          <a:xfrm>
            <a:off x="533401" y="3495809"/>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03" name="Google Shape;1603;g290ef586b75_6_986"/>
          <p:cNvSpPr txBox="1">
            <a:spLocks noGrp="1"/>
          </p:cNvSpPr>
          <p:nvPr>
            <p:ph type="body" idx="5"/>
          </p:nvPr>
        </p:nvSpPr>
        <p:spPr>
          <a:xfrm>
            <a:off x="4552950" y="3495809"/>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04" name="Google Shape;1604;g290ef586b75_6_986"/>
          <p:cNvSpPr txBox="1">
            <a:spLocks noGrp="1"/>
          </p:cNvSpPr>
          <p:nvPr>
            <p:ph type="ftr" idx="11"/>
          </p:nvPr>
        </p:nvSpPr>
        <p:spPr>
          <a:xfrm>
            <a:off x="5435187" y="64517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05" name="Google Shape;1605;g290ef586b75_6_986"/>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606" name="Google Shape;1606;g290ef586b75_6_986"/>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607" name="Google Shape;1607;g290ef586b75_6_986"/>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289778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_4 Blocks - Photo">
  <p:cSld name="6_4 Blocks - Photo">
    <p:spTree>
      <p:nvGrpSpPr>
        <p:cNvPr id="1" name="Shape 1619"/>
        <p:cNvGrpSpPr/>
        <p:nvPr/>
      </p:nvGrpSpPr>
      <p:grpSpPr>
        <a:xfrm>
          <a:off x="0" y="0"/>
          <a:ext cx="0" cy="0"/>
          <a:chOff x="0" y="0"/>
          <a:chExt cx="0" cy="0"/>
        </a:xfrm>
      </p:grpSpPr>
      <p:pic>
        <p:nvPicPr>
          <p:cNvPr id="1620" name="Google Shape;1620;g290ef586b75_6_1015"/>
          <p:cNvPicPr preferRelativeResize="0"/>
          <p:nvPr/>
        </p:nvPicPr>
        <p:blipFill rotWithShape="1">
          <a:blip r:embed="rId2">
            <a:alphaModFix/>
          </a:blip>
          <a:srcRect/>
          <a:stretch/>
        </p:blipFill>
        <p:spPr>
          <a:xfrm>
            <a:off x="-2794" y="0"/>
            <a:ext cx="3471313" cy="6866333"/>
          </a:xfrm>
          <a:prstGeom prst="rect">
            <a:avLst/>
          </a:prstGeom>
          <a:noFill/>
          <a:ln>
            <a:noFill/>
          </a:ln>
        </p:spPr>
      </p:pic>
      <p:sp>
        <p:nvSpPr>
          <p:cNvPr id="1621" name="Google Shape;1621;g290ef586b75_6_1015"/>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622" name="Google Shape;1622;g290ef586b75_6_1015"/>
          <p:cNvSpPr/>
          <p:nvPr/>
        </p:nvSpPr>
        <p:spPr>
          <a:xfrm>
            <a:off x="-27974" y="8333"/>
            <a:ext cx="3517349" cy="6858000"/>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623" name="Google Shape;1623;g290ef586b75_6_1015"/>
          <p:cNvPicPr preferRelativeResize="0"/>
          <p:nvPr/>
        </p:nvPicPr>
        <p:blipFill rotWithShape="1">
          <a:blip r:embed="rId3">
            <a:alphaModFix/>
          </a:blip>
          <a:srcRect/>
          <a:stretch/>
        </p:blipFill>
        <p:spPr>
          <a:xfrm rot="5400000" flipH="1">
            <a:off x="375222" y="5032480"/>
            <a:ext cx="1450298" cy="2200743"/>
          </a:xfrm>
          <a:prstGeom prst="rect">
            <a:avLst/>
          </a:prstGeom>
          <a:noFill/>
          <a:ln>
            <a:noFill/>
          </a:ln>
        </p:spPr>
      </p:pic>
      <p:sp>
        <p:nvSpPr>
          <p:cNvPr id="1624" name="Google Shape;1624;g290ef586b75_6_1015"/>
          <p:cNvSpPr txBox="1">
            <a:spLocks noGrp="1"/>
          </p:cNvSpPr>
          <p:nvPr>
            <p:ph type="ftr" idx="11"/>
          </p:nvPr>
        </p:nvSpPr>
        <p:spPr>
          <a:xfrm>
            <a:off x="5419755" y="6451719"/>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25" name="Google Shape;1625;g290ef586b75_6_1015"/>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sp>
        <p:nvSpPr>
          <p:cNvPr id="1626" name="Google Shape;1626;g290ef586b75_6_1015"/>
          <p:cNvSpPr txBox="1">
            <a:spLocks noGrp="1"/>
          </p:cNvSpPr>
          <p:nvPr>
            <p:ph type="body" idx="1"/>
          </p:nvPr>
        </p:nvSpPr>
        <p:spPr>
          <a:xfrm>
            <a:off x="4116303" y="1425073"/>
            <a:ext cx="7722770" cy="4584694"/>
          </a:xfrm>
          <a:prstGeom prst="rect">
            <a:avLst/>
          </a:prstGeom>
          <a:noFill/>
          <a:ln>
            <a:noFill/>
          </a:ln>
        </p:spPr>
        <p:txBody>
          <a:bodyPr spcFirstLastPara="1" wrap="square" lIns="0" tIns="135000" rIns="0" bIns="0" anchor="t" anchorCtr="0">
            <a:normAutofit/>
          </a:bodyPr>
          <a:lstStyle>
            <a:lvl1pPr marL="457200" lvl="0" indent="-374650" algn="l">
              <a:lnSpc>
                <a:spcPct val="100000"/>
              </a:lnSpc>
              <a:spcBef>
                <a:spcPts val="600"/>
              </a:spcBef>
              <a:spcAft>
                <a:spcPts val="0"/>
              </a:spcAft>
              <a:buClr>
                <a:srgbClr val="6A6A6A"/>
              </a:buClr>
              <a:buSzPts val="2300"/>
              <a:buFont typeface="Arial"/>
              <a:buChar char="•"/>
              <a:defRPr sz="2700" b="1" i="0">
                <a:solidFill>
                  <a:srgbClr val="595959"/>
                </a:solidFill>
                <a:latin typeface="Helvetica Neue"/>
                <a:ea typeface="Helvetica Neue"/>
                <a:cs typeface="Helvetica Neue"/>
                <a:sym typeface="Helvetica Neue"/>
              </a:defRPr>
            </a:lvl1pPr>
            <a:lvl2pPr marL="914400" lvl="1" indent="-355600" algn="l">
              <a:lnSpc>
                <a:spcPct val="100000"/>
              </a:lnSpc>
              <a:spcBef>
                <a:spcPts val="600"/>
              </a:spcBef>
              <a:spcAft>
                <a:spcPts val="0"/>
              </a:spcAft>
              <a:buClr>
                <a:srgbClr val="4687E6"/>
              </a:buClr>
              <a:buSzPts val="2000"/>
              <a:buFont typeface="Helvetica Neue"/>
              <a:buChar char="•"/>
              <a:defRPr sz="2400" b="0" i="0">
                <a:solidFill>
                  <a:srgbClr val="595959"/>
                </a:solidFill>
                <a:latin typeface="Helvetica Neue"/>
                <a:ea typeface="Helvetica Neue"/>
                <a:cs typeface="Helvetica Neue"/>
                <a:sym typeface="Helvetica Neue"/>
              </a:defRPr>
            </a:lvl2pPr>
            <a:lvl3pPr marL="1371600" lvl="2" indent="-323850" algn="l">
              <a:lnSpc>
                <a:spcPct val="100000"/>
              </a:lnSpc>
              <a:spcBef>
                <a:spcPts val="600"/>
              </a:spcBef>
              <a:spcAft>
                <a:spcPts val="0"/>
              </a:spcAft>
              <a:buClr>
                <a:schemeClr val="accent6"/>
              </a:buClr>
              <a:buSzPts val="1500"/>
              <a:buFont typeface="Helvetica Neue"/>
              <a:buChar char="•"/>
              <a:defRPr sz="1800" b="0" i="0">
                <a:solidFill>
                  <a:schemeClr val="accent2"/>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27" name="Google Shape;1627;g290ef586b75_6_1015"/>
          <p:cNvSpPr txBox="1">
            <a:spLocks noGrp="1"/>
          </p:cNvSpPr>
          <p:nvPr>
            <p:ph type="body" idx="2"/>
          </p:nvPr>
        </p:nvSpPr>
        <p:spPr>
          <a:xfrm>
            <a:off x="4106779" y="566055"/>
            <a:ext cx="7732295"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2700"/>
              <a:buFont typeface="Helvetica Neue"/>
              <a:buNone/>
              <a:defRPr sz="36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628" name="Google Shape;1628;g290ef586b75_6_1015"/>
          <p:cNvPicPr preferRelativeResize="0"/>
          <p:nvPr/>
        </p:nvPicPr>
        <p:blipFill rotWithShape="1">
          <a:blip r:embed="rId4">
            <a:alphaModFix/>
          </a:blip>
          <a:srcRect/>
          <a:stretch/>
        </p:blipFill>
        <p:spPr>
          <a:xfrm>
            <a:off x="2896817" y="6451719"/>
            <a:ext cx="444979" cy="297000"/>
          </a:xfrm>
          <a:prstGeom prst="rect">
            <a:avLst/>
          </a:prstGeom>
          <a:noFill/>
          <a:ln>
            <a:noFill/>
          </a:ln>
        </p:spPr>
      </p:pic>
      <p:pic>
        <p:nvPicPr>
          <p:cNvPr id="1629" name="Google Shape;1629;g290ef586b75_6_1015"/>
          <p:cNvPicPr preferRelativeResize="0"/>
          <p:nvPr/>
        </p:nvPicPr>
        <p:blipFill rotWithShape="1">
          <a:blip r:embed="rId5">
            <a:alphaModFix/>
          </a:blip>
          <a:srcRect/>
          <a:stretch/>
        </p:blipFill>
        <p:spPr>
          <a:xfrm>
            <a:off x="1820576" y="6519219"/>
            <a:ext cx="907200" cy="216000"/>
          </a:xfrm>
          <a:prstGeom prst="rect">
            <a:avLst/>
          </a:prstGeom>
          <a:noFill/>
          <a:ln>
            <a:noFill/>
          </a:ln>
        </p:spPr>
      </p:pic>
    </p:spTree>
    <p:extLst>
      <p:ext uri="{BB962C8B-B14F-4D97-AF65-F5344CB8AC3E}">
        <p14:creationId xmlns:p14="http://schemas.microsoft.com/office/powerpoint/2010/main" val="1237033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Blocks">
  <p:cSld name="2_3 Blocks">
    <p:spTree>
      <p:nvGrpSpPr>
        <p:cNvPr id="1" name="Shape 1630"/>
        <p:cNvGrpSpPr/>
        <p:nvPr/>
      </p:nvGrpSpPr>
      <p:grpSpPr>
        <a:xfrm>
          <a:off x="0" y="0"/>
          <a:ext cx="0" cy="0"/>
          <a:chOff x="0" y="0"/>
          <a:chExt cx="0" cy="0"/>
        </a:xfrm>
      </p:grpSpPr>
      <p:sp>
        <p:nvSpPr>
          <p:cNvPr id="1631" name="Google Shape;1631;g290ef586b75_6_1026"/>
          <p:cNvSpPr txBox="1">
            <a:spLocks noGrp="1"/>
          </p:cNvSpPr>
          <p:nvPr>
            <p:ph type="body" idx="1"/>
          </p:nvPr>
        </p:nvSpPr>
        <p:spPr>
          <a:xfrm>
            <a:off x="533399"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32" name="Google Shape;1632;g290ef586b75_6_1026"/>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633" name="Google Shape;1633;g290ef586b75_6_1026"/>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634" name="Google Shape;1634;g290ef586b75_6_1026"/>
          <p:cNvSpPr/>
          <p:nvPr/>
        </p:nvSpPr>
        <p:spPr>
          <a:xfrm>
            <a:off x="533400" y="1450299"/>
            <a:ext cx="3399098" cy="135000"/>
          </a:xfrm>
          <a:prstGeom prst="rect">
            <a:avLst/>
          </a:prstGeom>
          <a:solidFill>
            <a:schemeClr val="accent1"/>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5" name="Google Shape;1635;g290ef586b75_6_1026"/>
          <p:cNvSpPr/>
          <p:nvPr/>
        </p:nvSpPr>
        <p:spPr>
          <a:xfrm>
            <a:off x="4396451" y="1450299"/>
            <a:ext cx="3399098" cy="135000"/>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6" name="Google Shape;1636;g290ef586b75_6_1026"/>
          <p:cNvSpPr/>
          <p:nvPr/>
        </p:nvSpPr>
        <p:spPr>
          <a:xfrm>
            <a:off x="8259501" y="1450299"/>
            <a:ext cx="3399098" cy="135000"/>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7" name="Google Shape;1637;g290ef586b75_6_1026"/>
          <p:cNvSpPr/>
          <p:nvPr/>
        </p:nvSpPr>
        <p:spPr>
          <a:xfrm>
            <a:off x="533400" y="6055334"/>
            <a:ext cx="3399098" cy="63337"/>
          </a:xfrm>
          <a:prstGeom prst="rect">
            <a:avLst/>
          </a:prstGeom>
          <a:solidFill>
            <a:schemeClr val="accent1"/>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8" name="Google Shape;1638;g290ef586b75_6_1026"/>
          <p:cNvSpPr/>
          <p:nvPr/>
        </p:nvSpPr>
        <p:spPr>
          <a:xfrm>
            <a:off x="4393689" y="6055333"/>
            <a:ext cx="3399098" cy="63337"/>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9" name="Google Shape;1639;g290ef586b75_6_1026"/>
          <p:cNvSpPr/>
          <p:nvPr/>
        </p:nvSpPr>
        <p:spPr>
          <a:xfrm>
            <a:off x="8259501" y="6055332"/>
            <a:ext cx="3399098" cy="63337"/>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40" name="Google Shape;1640;g290ef586b75_6_1026"/>
          <p:cNvSpPr txBox="1">
            <a:spLocks noGrp="1"/>
          </p:cNvSpPr>
          <p:nvPr>
            <p:ph type="body" idx="2"/>
          </p:nvPr>
        </p:nvSpPr>
        <p:spPr>
          <a:xfrm>
            <a:off x="533401"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1" name="Google Shape;1641;g290ef586b75_6_1026"/>
          <p:cNvSpPr txBox="1">
            <a:spLocks noGrp="1"/>
          </p:cNvSpPr>
          <p:nvPr>
            <p:ph type="body" idx="3"/>
          </p:nvPr>
        </p:nvSpPr>
        <p:spPr>
          <a:xfrm>
            <a:off x="53340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2" name="Google Shape;1642;g290ef586b75_6_1026"/>
          <p:cNvSpPr txBox="1">
            <a:spLocks noGrp="1"/>
          </p:cNvSpPr>
          <p:nvPr>
            <p:ph type="body" idx="4"/>
          </p:nvPr>
        </p:nvSpPr>
        <p:spPr>
          <a:xfrm>
            <a:off x="4396450"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3" name="Google Shape;1643;g290ef586b75_6_1026"/>
          <p:cNvSpPr txBox="1">
            <a:spLocks noGrp="1"/>
          </p:cNvSpPr>
          <p:nvPr>
            <p:ph type="body" idx="5"/>
          </p:nvPr>
        </p:nvSpPr>
        <p:spPr>
          <a:xfrm>
            <a:off x="439645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4" name="Google Shape;1644;g290ef586b75_6_1026"/>
          <p:cNvSpPr txBox="1">
            <a:spLocks noGrp="1"/>
          </p:cNvSpPr>
          <p:nvPr>
            <p:ph type="body" idx="6"/>
          </p:nvPr>
        </p:nvSpPr>
        <p:spPr>
          <a:xfrm>
            <a:off x="8259502"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5" name="Google Shape;1645;g290ef586b75_6_1026"/>
          <p:cNvSpPr txBox="1">
            <a:spLocks noGrp="1"/>
          </p:cNvSpPr>
          <p:nvPr>
            <p:ph type="body" idx="7"/>
          </p:nvPr>
        </p:nvSpPr>
        <p:spPr>
          <a:xfrm>
            <a:off x="8259501"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646" name="Google Shape;1646;g290ef586b75_6_1026"/>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647" name="Google Shape;1647;g290ef586b75_6_1026"/>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648" name="Google Shape;1648;g290ef586b75_6_1026"/>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49" name="Google Shape;1649;g290ef586b75_6_1026"/>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650" name="Google Shape;1650;g290ef586b75_6_1026"/>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651" name="Google Shape;1651;g290ef586b75_6_1026"/>
          <p:cNvPicPr preferRelativeResize="0"/>
          <p:nvPr userDrawn="1"/>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1858657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3 Blocks" preserve="1">
  <p:cSld name="3_3 Blocks">
    <p:spTree>
      <p:nvGrpSpPr>
        <p:cNvPr id="1" name="Shape 1630"/>
        <p:cNvGrpSpPr/>
        <p:nvPr/>
      </p:nvGrpSpPr>
      <p:grpSpPr>
        <a:xfrm>
          <a:off x="0" y="0"/>
          <a:ext cx="0" cy="0"/>
          <a:chOff x="0" y="0"/>
          <a:chExt cx="0" cy="0"/>
        </a:xfrm>
      </p:grpSpPr>
      <p:sp>
        <p:nvSpPr>
          <p:cNvPr id="1631" name="Google Shape;1631;g290ef586b75_6_1026"/>
          <p:cNvSpPr txBox="1">
            <a:spLocks noGrp="1"/>
          </p:cNvSpPr>
          <p:nvPr>
            <p:ph type="body" idx="1"/>
          </p:nvPr>
        </p:nvSpPr>
        <p:spPr>
          <a:xfrm>
            <a:off x="533399"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32" name="Google Shape;1632;g290ef586b75_6_1026"/>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633" name="Google Shape;1633;g290ef586b75_6_1026"/>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634" name="Google Shape;1634;g290ef586b75_6_1026"/>
          <p:cNvSpPr/>
          <p:nvPr/>
        </p:nvSpPr>
        <p:spPr>
          <a:xfrm>
            <a:off x="533400" y="1450299"/>
            <a:ext cx="3399098" cy="135000"/>
          </a:xfrm>
          <a:prstGeom prst="rect">
            <a:avLst/>
          </a:prstGeom>
          <a:solidFill>
            <a:srgbClr val="00B05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5" name="Google Shape;1635;g290ef586b75_6_1026"/>
          <p:cNvSpPr/>
          <p:nvPr/>
        </p:nvSpPr>
        <p:spPr>
          <a:xfrm>
            <a:off x="4396451" y="1450299"/>
            <a:ext cx="3399098" cy="135000"/>
          </a:xfrm>
          <a:prstGeom prst="rect">
            <a:avLst/>
          </a:prstGeom>
          <a:solidFill>
            <a:srgbClr val="FFFF0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6" name="Google Shape;1636;g290ef586b75_6_1026"/>
          <p:cNvSpPr/>
          <p:nvPr/>
        </p:nvSpPr>
        <p:spPr>
          <a:xfrm>
            <a:off x="8259501" y="1450299"/>
            <a:ext cx="3399098" cy="135000"/>
          </a:xfrm>
          <a:prstGeom prst="rect">
            <a:avLst/>
          </a:prstGeom>
          <a:solidFill>
            <a:srgbClr val="92D05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7" name="Google Shape;1637;g290ef586b75_6_1026"/>
          <p:cNvSpPr/>
          <p:nvPr/>
        </p:nvSpPr>
        <p:spPr>
          <a:xfrm>
            <a:off x="533400" y="6055334"/>
            <a:ext cx="3399098" cy="63337"/>
          </a:xfrm>
          <a:prstGeom prst="rect">
            <a:avLst/>
          </a:prstGeom>
          <a:solidFill>
            <a:srgbClr val="00B05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8" name="Google Shape;1638;g290ef586b75_6_1026"/>
          <p:cNvSpPr/>
          <p:nvPr/>
        </p:nvSpPr>
        <p:spPr>
          <a:xfrm>
            <a:off x="4393689" y="6055333"/>
            <a:ext cx="3399098" cy="63337"/>
          </a:xfrm>
          <a:prstGeom prst="rect">
            <a:avLst/>
          </a:prstGeom>
          <a:solidFill>
            <a:srgbClr val="FFFF0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39" name="Google Shape;1639;g290ef586b75_6_1026"/>
          <p:cNvSpPr/>
          <p:nvPr/>
        </p:nvSpPr>
        <p:spPr>
          <a:xfrm>
            <a:off x="8259501" y="6055332"/>
            <a:ext cx="3399098" cy="63337"/>
          </a:xfrm>
          <a:prstGeom prst="rect">
            <a:avLst/>
          </a:prstGeom>
          <a:solidFill>
            <a:srgbClr val="92D05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40" name="Google Shape;1640;g290ef586b75_6_1026"/>
          <p:cNvSpPr txBox="1">
            <a:spLocks noGrp="1"/>
          </p:cNvSpPr>
          <p:nvPr>
            <p:ph type="body" idx="2"/>
          </p:nvPr>
        </p:nvSpPr>
        <p:spPr>
          <a:xfrm>
            <a:off x="533401"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1" name="Google Shape;1641;g290ef586b75_6_1026"/>
          <p:cNvSpPr txBox="1">
            <a:spLocks noGrp="1"/>
          </p:cNvSpPr>
          <p:nvPr>
            <p:ph type="body" idx="3"/>
          </p:nvPr>
        </p:nvSpPr>
        <p:spPr>
          <a:xfrm>
            <a:off x="53340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dirty="0"/>
          </a:p>
        </p:txBody>
      </p:sp>
      <p:sp>
        <p:nvSpPr>
          <p:cNvPr id="1642" name="Google Shape;1642;g290ef586b75_6_1026"/>
          <p:cNvSpPr txBox="1">
            <a:spLocks noGrp="1"/>
          </p:cNvSpPr>
          <p:nvPr>
            <p:ph type="body" idx="4"/>
          </p:nvPr>
        </p:nvSpPr>
        <p:spPr>
          <a:xfrm>
            <a:off x="4396450"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3" name="Google Shape;1643;g290ef586b75_6_1026"/>
          <p:cNvSpPr txBox="1">
            <a:spLocks noGrp="1"/>
          </p:cNvSpPr>
          <p:nvPr>
            <p:ph type="body" idx="5"/>
          </p:nvPr>
        </p:nvSpPr>
        <p:spPr>
          <a:xfrm>
            <a:off x="439645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4" name="Google Shape;1644;g290ef586b75_6_1026"/>
          <p:cNvSpPr txBox="1">
            <a:spLocks noGrp="1"/>
          </p:cNvSpPr>
          <p:nvPr>
            <p:ph type="body" idx="6"/>
          </p:nvPr>
        </p:nvSpPr>
        <p:spPr>
          <a:xfrm>
            <a:off x="8259502"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45" name="Google Shape;1645;g290ef586b75_6_1026"/>
          <p:cNvSpPr txBox="1">
            <a:spLocks noGrp="1"/>
          </p:cNvSpPr>
          <p:nvPr>
            <p:ph type="body" idx="7"/>
          </p:nvPr>
        </p:nvSpPr>
        <p:spPr>
          <a:xfrm>
            <a:off x="8259501"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646" name="Google Shape;1646;g290ef586b75_6_1026"/>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647" name="Google Shape;1647;g290ef586b75_6_1026"/>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648" name="Google Shape;1648;g290ef586b75_6_1026"/>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49" name="Google Shape;1649;g290ef586b75_6_1026"/>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650" name="Google Shape;1650;g290ef586b75_6_1026"/>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651" name="Google Shape;1651;g290ef586b75_6_1026"/>
          <p:cNvPicPr preferRelativeResize="0"/>
          <p:nvPr userDrawn="1"/>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14812704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_3 Blocks">
  <p:cSld name="3_3 Blocks">
    <p:spTree>
      <p:nvGrpSpPr>
        <p:cNvPr id="1" name="Shape 1652"/>
        <p:cNvGrpSpPr/>
        <p:nvPr/>
      </p:nvGrpSpPr>
      <p:grpSpPr>
        <a:xfrm>
          <a:off x="0" y="0"/>
          <a:ext cx="0" cy="0"/>
          <a:chOff x="0" y="0"/>
          <a:chExt cx="0" cy="0"/>
        </a:xfrm>
      </p:grpSpPr>
      <p:sp>
        <p:nvSpPr>
          <p:cNvPr id="1653" name="Google Shape;1653;g290ef586b75_6_1048"/>
          <p:cNvSpPr txBox="1">
            <a:spLocks noGrp="1"/>
          </p:cNvSpPr>
          <p:nvPr>
            <p:ph type="body" idx="1"/>
          </p:nvPr>
        </p:nvSpPr>
        <p:spPr>
          <a:xfrm>
            <a:off x="533399"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54" name="Google Shape;1654;g290ef586b75_6_1048"/>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655" name="Google Shape;1655;g290ef586b75_6_1048"/>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656" name="Google Shape;1656;g290ef586b75_6_1048"/>
          <p:cNvSpPr/>
          <p:nvPr/>
        </p:nvSpPr>
        <p:spPr>
          <a:xfrm>
            <a:off x="533400" y="1450298"/>
            <a:ext cx="5400000" cy="135000"/>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57" name="Google Shape;1657;g290ef586b75_6_1048"/>
          <p:cNvSpPr/>
          <p:nvPr/>
        </p:nvSpPr>
        <p:spPr>
          <a:xfrm>
            <a:off x="6265907" y="1450299"/>
            <a:ext cx="5400000" cy="135000"/>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58" name="Google Shape;1658;g290ef586b75_6_1048"/>
          <p:cNvSpPr/>
          <p:nvPr/>
        </p:nvSpPr>
        <p:spPr>
          <a:xfrm>
            <a:off x="533400" y="5249782"/>
            <a:ext cx="5400000" cy="63337"/>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59" name="Google Shape;1659;g290ef586b75_6_1048"/>
          <p:cNvSpPr/>
          <p:nvPr/>
        </p:nvSpPr>
        <p:spPr>
          <a:xfrm>
            <a:off x="6265907" y="5249782"/>
            <a:ext cx="5400000" cy="63337"/>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60" name="Google Shape;1660;g290ef586b75_6_1048"/>
          <p:cNvSpPr txBox="1">
            <a:spLocks noGrp="1"/>
          </p:cNvSpPr>
          <p:nvPr>
            <p:ph type="body" idx="2"/>
          </p:nvPr>
        </p:nvSpPr>
        <p:spPr>
          <a:xfrm>
            <a:off x="533400" y="2422003"/>
            <a:ext cx="5400000"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61" name="Google Shape;1661;g290ef586b75_6_1048"/>
          <p:cNvSpPr txBox="1">
            <a:spLocks noGrp="1"/>
          </p:cNvSpPr>
          <p:nvPr>
            <p:ph type="body" idx="3"/>
          </p:nvPr>
        </p:nvSpPr>
        <p:spPr>
          <a:xfrm>
            <a:off x="533399" y="1823149"/>
            <a:ext cx="5400000"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62" name="Google Shape;1662;g290ef586b75_6_1048"/>
          <p:cNvSpPr txBox="1">
            <a:spLocks noGrp="1"/>
          </p:cNvSpPr>
          <p:nvPr>
            <p:ph type="body" idx="4"/>
          </p:nvPr>
        </p:nvSpPr>
        <p:spPr>
          <a:xfrm>
            <a:off x="6265908" y="2422004"/>
            <a:ext cx="5400000"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63" name="Google Shape;1663;g290ef586b75_6_1048"/>
          <p:cNvSpPr txBox="1">
            <a:spLocks noGrp="1"/>
          </p:cNvSpPr>
          <p:nvPr>
            <p:ph type="body" idx="5"/>
          </p:nvPr>
        </p:nvSpPr>
        <p:spPr>
          <a:xfrm>
            <a:off x="6265907" y="1823149"/>
            <a:ext cx="5400000"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664" name="Google Shape;1664;g290ef586b75_6_1048"/>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665" name="Google Shape;1665;g290ef586b75_6_1048"/>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666" name="Google Shape;1666;g290ef586b75_6_1048"/>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67" name="Google Shape;1667;g290ef586b75_6_1048"/>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668" name="Google Shape;1668;g290ef586b75_6_1048"/>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669" name="Google Shape;1669;g290ef586b75_6_1048"/>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1168415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6 Blocks">
  <p:cSld name="1_6 Blocks">
    <p:spTree>
      <p:nvGrpSpPr>
        <p:cNvPr id="1" name="Shape 1670"/>
        <p:cNvGrpSpPr/>
        <p:nvPr/>
      </p:nvGrpSpPr>
      <p:grpSpPr>
        <a:xfrm>
          <a:off x="0" y="0"/>
          <a:ext cx="0" cy="0"/>
          <a:chOff x="0" y="0"/>
          <a:chExt cx="0" cy="0"/>
        </a:xfrm>
      </p:grpSpPr>
      <p:sp>
        <p:nvSpPr>
          <p:cNvPr id="1671" name="Google Shape;1671;g290ef586b75_6_1066"/>
          <p:cNvSpPr txBox="1">
            <a:spLocks noGrp="1"/>
          </p:cNvSpPr>
          <p:nvPr>
            <p:ph type="body" idx="1"/>
          </p:nvPr>
        </p:nvSpPr>
        <p:spPr>
          <a:xfrm>
            <a:off x="542081"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72" name="Google Shape;1672;g290ef586b75_6_1066"/>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673" name="Google Shape;1673;g290ef586b75_6_1066"/>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674" name="Google Shape;1674;g290ef586b75_6_1066"/>
          <p:cNvSpPr/>
          <p:nvPr/>
        </p:nvSpPr>
        <p:spPr>
          <a:xfrm>
            <a:off x="533400" y="1320082"/>
            <a:ext cx="3399098" cy="135000"/>
          </a:xfrm>
          <a:prstGeom prst="rect">
            <a:avLst/>
          </a:prstGeom>
          <a:solidFill>
            <a:schemeClr val="accent1"/>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75" name="Google Shape;1675;g290ef586b75_6_1066"/>
          <p:cNvSpPr/>
          <p:nvPr/>
        </p:nvSpPr>
        <p:spPr>
          <a:xfrm>
            <a:off x="4396451" y="1320082"/>
            <a:ext cx="3399098" cy="135000"/>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76" name="Google Shape;1676;g290ef586b75_6_1066"/>
          <p:cNvSpPr/>
          <p:nvPr/>
        </p:nvSpPr>
        <p:spPr>
          <a:xfrm>
            <a:off x="8259501" y="1320082"/>
            <a:ext cx="3399098" cy="135000"/>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77" name="Google Shape;1677;g290ef586b75_6_1066"/>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678" name="Google Shape;1678;g290ef586b75_6_1066"/>
          <p:cNvSpPr txBox="1">
            <a:spLocks noGrp="1"/>
          </p:cNvSpPr>
          <p:nvPr>
            <p:ph type="body" idx="2"/>
          </p:nvPr>
        </p:nvSpPr>
        <p:spPr>
          <a:xfrm>
            <a:off x="533401"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79" name="Google Shape;1679;g290ef586b75_6_1066"/>
          <p:cNvSpPr txBox="1">
            <a:spLocks noGrp="1"/>
          </p:cNvSpPr>
          <p:nvPr>
            <p:ph type="body" idx="3"/>
          </p:nvPr>
        </p:nvSpPr>
        <p:spPr>
          <a:xfrm>
            <a:off x="533400"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0" name="Google Shape;1680;g290ef586b75_6_1066"/>
          <p:cNvSpPr txBox="1">
            <a:spLocks noGrp="1"/>
          </p:cNvSpPr>
          <p:nvPr>
            <p:ph type="body" idx="4"/>
          </p:nvPr>
        </p:nvSpPr>
        <p:spPr>
          <a:xfrm>
            <a:off x="4396451"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1" name="Google Shape;1681;g290ef586b75_6_1066"/>
          <p:cNvSpPr txBox="1">
            <a:spLocks noGrp="1"/>
          </p:cNvSpPr>
          <p:nvPr>
            <p:ph type="body" idx="5"/>
          </p:nvPr>
        </p:nvSpPr>
        <p:spPr>
          <a:xfrm>
            <a:off x="4396451"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2" name="Google Shape;1682;g290ef586b75_6_1066"/>
          <p:cNvSpPr txBox="1">
            <a:spLocks noGrp="1"/>
          </p:cNvSpPr>
          <p:nvPr>
            <p:ph type="body" idx="6"/>
          </p:nvPr>
        </p:nvSpPr>
        <p:spPr>
          <a:xfrm>
            <a:off x="8253980"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3" name="Google Shape;1683;g290ef586b75_6_1066"/>
          <p:cNvSpPr txBox="1">
            <a:spLocks noGrp="1"/>
          </p:cNvSpPr>
          <p:nvPr>
            <p:ph type="body" idx="7"/>
          </p:nvPr>
        </p:nvSpPr>
        <p:spPr>
          <a:xfrm>
            <a:off x="8253979"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4" name="Google Shape;1684;g290ef586b75_6_1066"/>
          <p:cNvSpPr/>
          <p:nvPr/>
        </p:nvSpPr>
        <p:spPr>
          <a:xfrm>
            <a:off x="533400" y="3631365"/>
            <a:ext cx="3399098" cy="135000"/>
          </a:xfrm>
          <a:prstGeom prst="rect">
            <a:avLst/>
          </a:prstGeom>
          <a:solidFill>
            <a:schemeClr val="accent1"/>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85" name="Google Shape;1685;g290ef586b75_6_1066"/>
          <p:cNvSpPr/>
          <p:nvPr/>
        </p:nvSpPr>
        <p:spPr>
          <a:xfrm>
            <a:off x="4396451" y="3631365"/>
            <a:ext cx="3399098" cy="135000"/>
          </a:xfrm>
          <a:prstGeom prst="rect">
            <a:avLst/>
          </a:prstGeom>
          <a:solidFill>
            <a:schemeClr val="accent2"/>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686" name="Google Shape;1686;g290ef586b75_6_1066"/>
          <p:cNvSpPr/>
          <p:nvPr/>
        </p:nvSpPr>
        <p:spPr>
          <a:xfrm>
            <a:off x="8259501" y="3535840"/>
            <a:ext cx="3399098" cy="326050"/>
          </a:xfrm>
          <a:prstGeom prst="rect">
            <a:avLst/>
          </a:prstGeom>
          <a:solidFill>
            <a:schemeClr val="accent4"/>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a:ea typeface="Helvetica Neue"/>
              <a:cs typeface="Helvetica Neue"/>
              <a:sym typeface="Helvetica Neue"/>
            </a:endParaRPr>
          </a:p>
        </p:txBody>
      </p:sp>
      <p:sp>
        <p:nvSpPr>
          <p:cNvPr id="1687" name="Google Shape;1687;g290ef586b75_6_1066"/>
          <p:cNvSpPr txBox="1">
            <a:spLocks noGrp="1"/>
          </p:cNvSpPr>
          <p:nvPr>
            <p:ph type="body" idx="8"/>
          </p:nvPr>
        </p:nvSpPr>
        <p:spPr>
          <a:xfrm>
            <a:off x="533401"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8" name="Google Shape;1688;g290ef586b75_6_1066"/>
          <p:cNvSpPr txBox="1">
            <a:spLocks noGrp="1"/>
          </p:cNvSpPr>
          <p:nvPr>
            <p:ph type="body" idx="9"/>
          </p:nvPr>
        </p:nvSpPr>
        <p:spPr>
          <a:xfrm>
            <a:off x="533400"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89" name="Google Shape;1689;g290ef586b75_6_1066"/>
          <p:cNvSpPr txBox="1">
            <a:spLocks noGrp="1"/>
          </p:cNvSpPr>
          <p:nvPr>
            <p:ph type="body" idx="13"/>
          </p:nvPr>
        </p:nvSpPr>
        <p:spPr>
          <a:xfrm>
            <a:off x="4396451"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90" name="Google Shape;1690;g290ef586b75_6_1066"/>
          <p:cNvSpPr txBox="1">
            <a:spLocks noGrp="1"/>
          </p:cNvSpPr>
          <p:nvPr>
            <p:ph type="body" idx="14"/>
          </p:nvPr>
        </p:nvSpPr>
        <p:spPr>
          <a:xfrm>
            <a:off x="4396451"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91" name="Google Shape;1691;g290ef586b75_6_1066"/>
          <p:cNvSpPr txBox="1">
            <a:spLocks noGrp="1"/>
          </p:cNvSpPr>
          <p:nvPr>
            <p:ph type="body" idx="15"/>
          </p:nvPr>
        </p:nvSpPr>
        <p:spPr>
          <a:xfrm>
            <a:off x="8253980"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692" name="Google Shape;1692;g290ef586b75_6_1066"/>
          <p:cNvSpPr txBox="1">
            <a:spLocks noGrp="1"/>
          </p:cNvSpPr>
          <p:nvPr>
            <p:ph type="body" idx="16"/>
          </p:nvPr>
        </p:nvSpPr>
        <p:spPr>
          <a:xfrm>
            <a:off x="8253979"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693" name="Google Shape;1693;g290ef586b75_6_1066"/>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pic>
        <p:nvPicPr>
          <p:cNvPr id="1694" name="Google Shape;1694;g290ef586b75_6_1066"/>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sp>
        <p:nvSpPr>
          <p:cNvPr id="1695" name="Google Shape;1695;g290ef586b75_6_1066"/>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696" name="Google Shape;1696;g290ef586b75_6_1066"/>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697" name="Google Shape;1697;g290ef586b75_6_1066"/>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5105129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4 Photos - Texts">
  <p:cSld name="1_4 Photos - Texts">
    <p:spTree>
      <p:nvGrpSpPr>
        <p:cNvPr id="1" name="Shape 1698"/>
        <p:cNvGrpSpPr/>
        <p:nvPr/>
      </p:nvGrpSpPr>
      <p:grpSpPr>
        <a:xfrm>
          <a:off x="0" y="0"/>
          <a:ext cx="0" cy="0"/>
          <a:chOff x="0" y="0"/>
          <a:chExt cx="0" cy="0"/>
        </a:xfrm>
      </p:grpSpPr>
      <p:sp>
        <p:nvSpPr>
          <p:cNvPr id="1699" name="Google Shape;1699;g290ef586b75_6_1094"/>
          <p:cNvSpPr>
            <a:spLocks noGrp="1"/>
          </p:cNvSpPr>
          <p:nvPr>
            <p:ph type="pic" idx="2"/>
          </p:nvPr>
        </p:nvSpPr>
        <p:spPr>
          <a:xfrm>
            <a:off x="1211364" y="1260335"/>
            <a:ext cx="1777253" cy="1779869"/>
          </a:xfrm>
          <a:prstGeom prst="ellipse">
            <a:avLst/>
          </a:prstGeom>
          <a:solidFill>
            <a:schemeClr val="lt1"/>
          </a:solidFill>
          <a:ln w="79375" cap="flat" cmpd="sng">
            <a:solidFill>
              <a:schemeClr val="accent2"/>
            </a:solidFill>
            <a:prstDash val="solid"/>
            <a:round/>
            <a:headEnd type="none" w="sm" len="sm"/>
            <a:tailEnd type="none" w="sm" len="sm"/>
          </a:ln>
        </p:spPr>
      </p:sp>
      <p:sp>
        <p:nvSpPr>
          <p:cNvPr id="1700" name="Google Shape;1700;g290ef586b75_6_1094"/>
          <p:cNvSpPr txBox="1">
            <a:spLocks noGrp="1"/>
          </p:cNvSpPr>
          <p:nvPr>
            <p:ph type="body" idx="1"/>
          </p:nvPr>
        </p:nvSpPr>
        <p:spPr>
          <a:xfrm>
            <a:off x="930305" y="3231851"/>
            <a:ext cx="2339367"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1" name="Google Shape;1701;g290ef586b75_6_1094"/>
          <p:cNvSpPr txBox="1">
            <a:spLocks noGrp="1"/>
          </p:cNvSpPr>
          <p:nvPr>
            <p:ph type="body" idx="3"/>
          </p:nvPr>
        </p:nvSpPr>
        <p:spPr>
          <a:xfrm>
            <a:off x="918330" y="3614127"/>
            <a:ext cx="2369483"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2" name="Google Shape;1702;g290ef586b75_6_1094"/>
          <p:cNvSpPr txBox="1">
            <a:spLocks noGrp="1"/>
          </p:cNvSpPr>
          <p:nvPr>
            <p:ph type="body" idx="4"/>
          </p:nvPr>
        </p:nvSpPr>
        <p:spPr>
          <a:xfrm>
            <a:off x="3569640" y="3231851"/>
            <a:ext cx="2375648"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3" name="Google Shape;1703;g290ef586b75_6_1094"/>
          <p:cNvSpPr txBox="1">
            <a:spLocks noGrp="1"/>
          </p:cNvSpPr>
          <p:nvPr>
            <p:ph type="body" idx="5"/>
          </p:nvPr>
        </p:nvSpPr>
        <p:spPr>
          <a:xfrm>
            <a:off x="3575805"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4" name="Google Shape;1704;g290ef586b75_6_1094"/>
          <p:cNvSpPr txBox="1">
            <a:spLocks noGrp="1"/>
          </p:cNvSpPr>
          <p:nvPr>
            <p:ph type="body" idx="6"/>
          </p:nvPr>
        </p:nvSpPr>
        <p:spPr>
          <a:xfrm>
            <a:off x="6248311" y="3231851"/>
            <a:ext cx="2375647"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5" name="Google Shape;1705;g290ef586b75_6_1094"/>
          <p:cNvSpPr txBox="1">
            <a:spLocks noGrp="1"/>
          </p:cNvSpPr>
          <p:nvPr>
            <p:ph type="body" idx="7"/>
          </p:nvPr>
        </p:nvSpPr>
        <p:spPr>
          <a:xfrm>
            <a:off x="6254476"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6" name="Google Shape;1706;g290ef586b75_6_1094"/>
          <p:cNvSpPr txBox="1">
            <a:spLocks noGrp="1"/>
          </p:cNvSpPr>
          <p:nvPr>
            <p:ph type="body" idx="8"/>
          </p:nvPr>
        </p:nvSpPr>
        <p:spPr>
          <a:xfrm>
            <a:off x="8882205" y="3231851"/>
            <a:ext cx="2375648"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7" name="Google Shape;1707;g290ef586b75_6_1094"/>
          <p:cNvSpPr txBox="1">
            <a:spLocks noGrp="1"/>
          </p:cNvSpPr>
          <p:nvPr>
            <p:ph type="body" idx="9"/>
          </p:nvPr>
        </p:nvSpPr>
        <p:spPr>
          <a:xfrm>
            <a:off x="8888370"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08" name="Google Shape;1708;g290ef586b75_6_1094"/>
          <p:cNvSpPr>
            <a:spLocks noGrp="1"/>
          </p:cNvSpPr>
          <p:nvPr>
            <p:ph type="pic" idx="13"/>
          </p:nvPr>
        </p:nvSpPr>
        <p:spPr>
          <a:xfrm>
            <a:off x="3868838" y="1260335"/>
            <a:ext cx="1777253" cy="1779869"/>
          </a:xfrm>
          <a:prstGeom prst="ellipse">
            <a:avLst/>
          </a:prstGeom>
          <a:solidFill>
            <a:schemeClr val="lt1"/>
          </a:solidFill>
          <a:ln w="79375" cap="flat" cmpd="sng">
            <a:solidFill>
              <a:schemeClr val="accent2"/>
            </a:solidFill>
            <a:prstDash val="solid"/>
            <a:round/>
            <a:headEnd type="none" w="sm" len="sm"/>
            <a:tailEnd type="none" w="sm" len="sm"/>
          </a:ln>
        </p:spPr>
      </p:sp>
      <p:sp>
        <p:nvSpPr>
          <p:cNvPr id="1709" name="Google Shape;1709;g290ef586b75_6_1094"/>
          <p:cNvSpPr>
            <a:spLocks noGrp="1"/>
          </p:cNvSpPr>
          <p:nvPr>
            <p:ph type="pic" idx="14"/>
          </p:nvPr>
        </p:nvSpPr>
        <p:spPr>
          <a:xfrm>
            <a:off x="6547509" y="1260335"/>
            <a:ext cx="1777253" cy="1779869"/>
          </a:xfrm>
          <a:prstGeom prst="ellipse">
            <a:avLst/>
          </a:prstGeom>
          <a:solidFill>
            <a:schemeClr val="lt1"/>
          </a:solidFill>
          <a:ln w="79375" cap="flat" cmpd="sng">
            <a:solidFill>
              <a:schemeClr val="accent2"/>
            </a:solidFill>
            <a:prstDash val="solid"/>
            <a:round/>
            <a:headEnd type="none" w="sm" len="sm"/>
            <a:tailEnd type="none" w="sm" len="sm"/>
          </a:ln>
        </p:spPr>
      </p:sp>
      <p:sp>
        <p:nvSpPr>
          <p:cNvPr id="1710" name="Google Shape;1710;g290ef586b75_6_1094"/>
          <p:cNvSpPr>
            <a:spLocks noGrp="1"/>
          </p:cNvSpPr>
          <p:nvPr>
            <p:ph type="pic" idx="15"/>
          </p:nvPr>
        </p:nvSpPr>
        <p:spPr>
          <a:xfrm>
            <a:off x="9181403" y="1260335"/>
            <a:ext cx="1777253" cy="1779869"/>
          </a:xfrm>
          <a:prstGeom prst="ellipse">
            <a:avLst/>
          </a:prstGeom>
          <a:solidFill>
            <a:schemeClr val="lt1"/>
          </a:solidFill>
          <a:ln w="79375" cap="flat" cmpd="sng">
            <a:solidFill>
              <a:schemeClr val="accent2"/>
            </a:solidFill>
            <a:prstDash val="solid"/>
            <a:round/>
            <a:headEnd type="none" w="sm" len="sm"/>
            <a:tailEnd type="none" w="sm" len="sm"/>
          </a:ln>
        </p:spPr>
      </p:sp>
      <p:sp>
        <p:nvSpPr>
          <p:cNvPr id="1711" name="Google Shape;1711;g290ef586b75_6_1094"/>
          <p:cNvSpPr txBox="1">
            <a:spLocks noGrp="1"/>
          </p:cNvSpPr>
          <p:nvPr>
            <p:ph type="body" idx="16"/>
          </p:nvPr>
        </p:nvSpPr>
        <p:spPr>
          <a:xfrm>
            <a:off x="533399" y="431800"/>
            <a:ext cx="11064433" cy="6635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2D3293"/>
              </a:buClr>
              <a:buSzPts val="2500"/>
              <a:buFont typeface="Helvetica Neue"/>
              <a:buNone/>
              <a:defRPr sz="3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712" name="Google Shape;1712;g290ef586b75_6_1094"/>
          <p:cNvPicPr preferRelativeResize="0"/>
          <p:nvPr/>
        </p:nvPicPr>
        <p:blipFill rotWithShape="1">
          <a:blip r:embed="rId2">
            <a:alphaModFix/>
          </a:blip>
          <a:srcRect/>
          <a:stretch/>
        </p:blipFill>
        <p:spPr>
          <a:xfrm rot="-5400000">
            <a:off x="10803038" y="5469038"/>
            <a:ext cx="1111169" cy="1666754"/>
          </a:xfrm>
          <a:prstGeom prst="rect">
            <a:avLst/>
          </a:prstGeom>
          <a:noFill/>
          <a:ln>
            <a:noFill/>
          </a:ln>
        </p:spPr>
      </p:pic>
      <p:pic>
        <p:nvPicPr>
          <p:cNvPr id="1713" name="Google Shape;1713;g290ef586b75_6_1094"/>
          <p:cNvPicPr preferRelativeResize="0"/>
          <p:nvPr/>
        </p:nvPicPr>
        <p:blipFill rotWithShape="1">
          <a:blip r:embed="rId2">
            <a:alphaModFix/>
          </a:blip>
          <a:srcRect/>
          <a:stretch/>
        </p:blipFill>
        <p:spPr>
          <a:xfrm rot="5400000">
            <a:off x="277792" y="-291928"/>
            <a:ext cx="1111169" cy="1666754"/>
          </a:xfrm>
          <a:prstGeom prst="rect">
            <a:avLst/>
          </a:prstGeom>
          <a:noFill/>
          <a:ln>
            <a:noFill/>
          </a:ln>
        </p:spPr>
      </p:pic>
      <p:sp>
        <p:nvSpPr>
          <p:cNvPr id="1714" name="Google Shape;1714;g290ef586b75_6_1094"/>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715" name="Google Shape;1715;g290ef586b75_6_1094"/>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716" name="Google Shape;1716;g290ef586b75_6_1094"/>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717" name="Google Shape;1717;g290ef586b75_6_1094"/>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7822021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3 Photos - Texts">
  <p:cSld name="2_3 Photos - Texts">
    <p:spTree>
      <p:nvGrpSpPr>
        <p:cNvPr id="1" name="Shape 1718"/>
        <p:cNvGrpSpPr/>
        <p:nvPr/>
      </p:nvGrpSpPr>
      <p:grpSpPr>
        <a:xfrm>
          <a:off x="0" y="0"/>
          <a:ext cx="0" cy="0"/>
          <a:chOff x="0" y="0"/>
          <a:chExt cx="0" cy="0"/>
        </a:xfrm>
      </p:grpSpPr>
      <p:sp>
        <p:nvSpPr>
          <p:cNvPr id="1719" name="Google Shape;1719;g290ef586b75_6_1114"/>
          <p:cNvSpPr>
            <a:spLocks noGrp="1"/>
          </p:cNvSpPr>
          <p:nvPr>
            <p:ph type="pic" idx="2"/>
          </p:nvPr>
        </p:nvSpPr>
        <p:spPr>
          <a:xfrm>
            <a:off x="1314111" y="1447106"/>
            <a:ext cx="1914182" cy="1917000"/>
          </a:xfrm>
          <a:prstGeom prst="ellipse">
            <a:avLst/>
          </a:prstGeom>
          <a:solidFill>
            <a:schemeClr val="lt1"/>
          </a:solidFill>
          <a:ln w="79375" cap="flat" cmpd="sng">
            <a:solidFill>
              <a:schemeClr val="accent2"/>
            </a:solidFill>
            <a:prstDash val="solid"/>
            <a:round/>
            <a:headEnd type="none" w="sm" len="sm"/>
            <a:tailEnd type="none" w="sm" len="sm"/>
          </a:ln>
        </p:spPr>
      </p:sp>
      <p:sp>
        <p:nvSpPr>
          <p:cNvPr id="1720" name="Google Shape;1720;g290ef586b75_6_1114"/>
          <p:cNvSpPr txBox="1">
            <a:spLocks noGrp="1"/>
          </p:cNvSpPr>
          <p:nvPr>
            <p:ph type="body" idx="1"/>
          </p:nvPr>
        </p:nvSpPr>
        <p:spPr>
          <a:xfrm>
            <a:off x="624976" y="3478028"/>
            <a:ext cx="3294000" cy="38061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1" name="Google Shape;1721;g290ef586b75_6_1114"/>
          <p:cNvSpPr txBox="1">
            <a:spLocks noGrp="1"/>
          </p:cNvSpPr>
          <p:nvPr>
            <p:ph type="body" idx="3"/>
          </p:nvPr>
        </p:nvSpPr>
        <p:spPr>
          <a:xfrm>
            <a:off x="618989"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2" name="Google Shape;1722;g290ef586b75_6_1114"/>
          <p:cNvSpPr txBox="1">
            <a:spLocks noGrp="1"/>
          </p:cNvSpPr>
          <p:nvPr>
            <p:ph type="body" idx="4"/>
          </p:nvPr>
        </p:nvSpPr>
        <p:spPr>
          <a:xfrm>
            <a:off x="4513868" y="3478028"/>
            <a:ext cx="3294000"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3" name="Google Shape;1723;g290ef586b75_6_1114"/>
          <p:cNvSpPr txBox="1">
            <a:spLocks noGrp="1"/>
          </p:cNvSpPr>
          <p:nvPr>
            <p:ph type="body" idx="5"/>
          </p:nvPr>
        </p:nvSpPr>
        <p:spPr>
          <a:xfrm>
            <a:off x="4513868"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4" name="Google Shape;1724;g290ef586b75_6_1114"/>
          <p:cNvSpPr txBox="1">
            <a:spLocks noGrp="1"/>
          </p:cNvSpPr>
          <p:nvPr>
            <p:ph type="body" idx="6"/>
          </p:nvPr>
        </p:nvSpPr>
        <p:spPr>
          <a:xfrm>
            <a:off x="8343749" y="3478028"/>
            <a:ext cx="3294000"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5" name="Google Shape;1725;g290ef586b75_6_1114"/>
          <p:cNvSpPr txBox="1">
            <a:spLocks noGrp="1"/>
          </p:cNvSpPr>
          <p:nvPr>
            <p:ph type="body" idx="7"/>
          </p:nvPr>
        </p:nvSpPr>
        <p:spPr>
          <a:xfrm>
            <a:off x="8343749"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26" name="Google Shape;1726;g290ef586b75_6_1114"/>
          <p:cNvSpPr>
            <a:spLocks noGrp="1"/>
          </p:cNvSpPr>
          <p:nvPr>
            <p:ph type="pic" idx="8"/>
          </p:nvPr>
        </p:nvSpPr>
        <p:spPr>
          <a:xfrm>
            <a:off x="5203777" y="1447106"/>
            <a:ext cx="1914182" cy="1917000"/>
          </a:xfrm>
          <a:prstGeom prst="ellipse">
            <a:avLst/>
          </a:prstGeom>
          <a:solidFill>
            <a:schemeClr val="lt1"/>
          </a:solidFill>
          <a:ln w="79375" cap="flat" cmpd="sng">
            <a:solidFill>
              <a:schemeClr val="accent2"/>
            </a:solidFill>
            <a:prstDash val="solid"/>
            <a:round/>
            <a:headEnd type="none" w="sm" len="sm"/>
            <a:tailEnd type="none" w="sm" len="sm"/>
          </a:ln>
        </p:spPr>
      </p:sp>
      <p:sp>
        <p:nvSpPr>
          <p:cNvPr id="1727" name="Google Shape;1727;g290ef586b75_6_1114"/>
          <p:cNvSpPr>
            <a:spLocks noGrp="1"/>
          </p:cNvSpPr>
          <p:nvPr>
            <p:ph type="pic" idx="9"/>
          </p:nvPr>
        </p:nvSpPr>
        <p:spPr>
          <a:xfrm>
            <a:off x="9033658" y="1447106"/>
            <a:ext cx="1914182" cy="1917000"/>
          </a:xfrm>
          <a:prstGeom prst="ellipse">
            <a:avLst/>
          </a:prstGeom>
          <a:solidFill>
            <a:schemeClr val="lt1"/>
          </a:solidFill>
          <a:ln w="79375" cap="flat" cmpd="sng">
            <a:solidFill>
              <a:schemeClr val="accent2"/>
            </a:solidFill>
            <a:prstDash val="solid"/>
            <a:round/>
            <a:headEnd type="none" w="sm" len="sm"/>
            <a:tailEnd type="none" w="sm" len="sm"/>
          </a:ln>
        </p:spPr>
      </p:sp>
      <p:sp>
        <p:nvSpPr>
          <p:cNvPr id="1728" name="Google Shape;1728;g290ef586b75_6_1114"/>
          <p:cNvSpPr txBox="1">
            <a:spLocks noGrp="1"/>
          </p:cNvSpPr>
          <p:nvPr>
            <p:ph type="body" idx="13"/>
          </p:nvPr>
        </p:nvSpPr>
        <p:spPr>
          <a:xfrm>
            <a:off x="533399" y="431800"/>
            <a:ext cx="11064433" cy="6635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2D3293"/>
              </a:buClr>
              <a:buSzPts val="2500"/>
              <a:buFont typeface="Helvetica Neue"/>
              <a:buNone/>
              <a:defRPr sz="3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729" name="Google Shape;1729;g290ef586b75_6_1114"/>
          <p:cNvPicPr preferRelativeResize="0"/>
          <p:nvPr/>
        </p:nvPicPr>
        <p:blipFill rotWithShape="1">
          <a:blip r:embed="rId2">
            <a:alphaModFix/>
          </a:blip>
          <a:srcRect/>
          <a:stretch/>
        </p:blipFill>
        <p:spPr>
          <a:xfrm rot="-5400000">
            <a:off x="10803038" y="5469038"/>
            <a:ext cx="1111169" cy="1666754"/>
          </a:xfrm>
          <a:prstGeom prst="rect">
            <a:avLst/>
          </a:prstGeom>
          <a:noFill/>
          <a:ln>
            <a:noFill/>
          </a:ln>
        </p:spPr>
      </p:pic>
      <p:pic>
        <p:nvPicPr>
          <p:cNvPr id="1730" name="Google Shape;1730;g290ef586b75_6_1114"/>
          <p:cNvPicPr preferRelativeResize="0"/>
          <p:nvPr/>
        </p:nvPicPr>
        <p:blipFill rotWithShape="1">
          <a:blip r:embed="rId2">
            <a:alphaModFix/>
          </a:blip>
          <a:srcRect/>
          <a:stretch/>
        </p:blipFill>
        <p:spPr>
          <a:xfrm rot="5400000">
            <a:off x="277792" y="-291928"/>
            <a:ext cx="1111169" cy="1666754"/>
          </a:xfrm>
          <a:prstGeom prst="rect">
            <a:avLst/>
          </a:prstGeom>
          <a:noFill/>
          <a:ln>
            <a:noFill/>
          </a:ln>
        </p:spPr>
      </p:pic>
      <p:sp>
        <p:nvSpPr>
          <p:cNvPr id="1731" name="Google Shape;1731;g290ef586b75_6_1114"/>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732" name="Google Shape;1732;g290ef586b75_6_1114"/>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733" name="Google Shape;1733;g290ef586b75_6_1114"/>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734" name="Google Shape;1734;g290ef586b75_6_1114"/>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7883035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5 Photos - List">
  <p:cSld name="1_5 Photos - List">
    <p:spTree>
      <p:nvGrpSpPr>
        <p:cNvPr id="1" name="Shape 1735"/>
        <p:cNvGrpSpPr/>
        <p:nvPr/>
      </p:nvGrpSpPr>
      <p:grpSpPr>
        <a:xfrm>
          <a:off x="0" y="0"/>
          <a:ext cx="0" cy="0"/>
          <a:chOff x="0" y="0"/>
          <a:chExt cx="0" cy="0"/>
        </a:xfrm>
      </p:grpSpPr>
      <p:sp>
        <p:nvSpPr>
          <p:cNvPr id="1736" name="Google Shape;1736;g290ef586b75_6_1131"/>
          <p:cNvSpPr>
            <a:spLocks noGrp="1"/>
          </p:cNvSpPr>
          <p:nvPr>
            <p:ph type="pic" idx="2"/>
          </p:nvPr>
        </p:nvSpPr>
        <p:spPr>
          <a:xfrm>
            <a:off x="704911" y="1401788"/>
            <a:ext cx="1494764" cy="1496963"/>
          </a:xfrm>
          <a:prstGeom prst="ellipse">
            <a:avLst/>
          </a:prstGeom>
          <a:solidFill>
            <a:schemeClr val="lt1"/>
          </a:solidFill>
          <a:ln w="79375" cap="flat" cmpd="sng">
            <a:solidFill>
              <a:schemeClr val="accent2"/>
            </a:solidFill>
            <a:prstDash val="solid"/>
            <a:round/>
            <a:headEnd type="none" w="sm" len="sm"/>
            <a:tailEnd type="none" w="sm" len="sm"/>
          </a:ln>
        </p:spPr>
      </p:sp>
      <p:sp>
        <p:nvSpPr>
          <p:cNvPr id="1737" name="Google Shape;1737;g290ef586b75_6_1131"/>
          <p:cNvSpPr txBox="1">
            <a:spLocks noGrp="1"/>
          </p:cNvSpPr>
          <p:nvPr>
            <p:ph type="body" idx="1"/>
          </p:nvPr>
        </p:nvSpPr>
        <p:spPr>
          <a:xfrm>
            <a:off x="513810"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38" name="Google Shape;1738;g290ef586b75_6_1131"/>
          <p:cNvSpPr txBox="1">
            <a:spLocks noGrp="1"/>
          </p:cNvSpPr>
          <p:nvPr>
            <p:ph type="body" idx="3"/>
          </p:nvPr>
        </p:nvSpPr>
        <p:spPr>
          <a:xfrm>
            <a:off x="533399" y="339850"/>
            <a:ext cx="11064433" cy="75552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2D3293"/>
              </a:buClr>
              <a:buSzPts val="2500"/>
              <a:buFont typeface="Open Sans SemiBold"/>
              <a:buNone/>
              <a:defRPr sz="3300" b="1" i="0">
                <a:solidFill>
                  <a:srgbClr val="2D3293"/>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739" name="Google Shape;1739;g290ef586b75_6_1131"/>
          <p:cNvPicPr preferRelativeResize="0"/>
          <p:nvPr/>
        </p:nvPicPr>
        <p:blipFill rotWithShape="1">
          <a:blip r:embed="rId2">
            <a:alphaModFix/>
          </a:blip>
          <a:srcRect/>
          <a:stretch/>
        </p:blipFill>
        <p:spPr>
          <a:xfrm rot="-5400000">
            <a:off x="10803038" y="5469038"/>
            <a:ext cx="1111169" cy="1666754"/>
          </a:xfrm>
          <a:prstGeom prst="rect">
            <a:avLst/>
          </a:prstGeom>
          <a:noFill/>
          <a:ln>
            <a:noFill/>
          </a:ln>
        </p:spPr>
      </p:pic>
      <p:pic>
        <p:nvPicPr>
          <p:cNvPr id="1740" name="Google Shape;1740;g290ef586b75_6_1131"/>
          <p:cNvPicPr preferRelativeResize="0"/>
          <p:nvPr/>
        </p:nvPicPr>
        <p:blipFill rotWithShape="1">
          <a:blip r:embed="rId2">
            <a:alphaModFix/>
          </a:blip>
          <a:srcRect/>
          <a:stretch/>
        </p:blipFill>
        <p:spPr>
          <a:xfrm rot="5400000">
            <a:off x="277792" y="-291928"/>
            <a:ext cx="1111169" cy="1666754"/>
          </a:xfrm>
          <a:prstGeom prst="rect">
            <a:avLst/>
          </a:prstGeom>
          <a:noFill/>
          <a:ln>
            <a:noFill/>
          </a:ln>
        </p:spPr>
      </p:pic>
      <p:sp>
        <p:nvSpPr>
          <p:cNvPr id="1741" name="Google Shape;1741;g290ef586b75_6_1131"/>
          <p:cNvSpPr>
            <a:spLocks noGrp="1"/>
          </p:cNvSpPr>
          <p:nvPr>
            <p:ph type="pic" idx="4"/>
          </p:nvPr>
        </p:nvSpPr>
        <p:spPr>
          <a:xfrm>
            <a:off x="3022741" y="1401788"/>
            <a:ext cx="1494764" cy="1496963"/>
          </a:xfrm>
          <a:prstGeom prst="ellipse">
            <a:avLst/>
          </a:prstGeom>
          <a:solidFill>
            <a:schemeClr val="lt1"/>
          </a:solidFill>
          <a:ln w="79375" cap="flat" cmpd="sng">
            <a:solidFill>
              <a:schemeClr val="accent2"/>
            </a:solidFill>
            <a:prstDash val="solid"/>
            <a:round/>
            <a:headEnd type="none" w="sm" len="sm"/>
            <a:tailEnd type="none" w="sm" len="sm"/>
          </a:ln>
        </p:spPr>
      </p:sp>
      <p:sp>
        <p:nvSpPr>
          <p:cNvPr id="1742" name="Google Shape;1742;g290ef586b75_6_1131"/>
          <p:cNvSpPr>
            <a:spLocks noGrp="1"/>
          </p:cNvSpPr>
          <p:nvPr>
            <p:ph type="pic" idx="5"/>
          </p:nvPr>
        </p:nvSpPr>
        <p:spPr>
          <a:xfrm>
            <a:off x="5340460" y="1401788"/>
            <a:ext cx="1494764" cy="1496963"/>
          </a:xfrm>
          <a:prstGeom prst="ellipse">
            <a:avLst/>
          </a:prstGeom>
          <a:solidFill>
            <a:schemeClr val="lt1"/>
          </a:solidFill>
          <a:ln w="79375" cap="flat" cmpd="sng">
            <a:solidFill>
              <a:schemeClr val="accent2"/>
            </a:solidFill>
            <a:prstDash val="solid"/>
            <a:round/>
            <a:headEnd type="none" w="sm" len="sm"/>
            <a:tailEnd type="none" w="sm" len="sm"/>
          </a:ln>
        </p:spPr>
      </p:sp>
      <p:sp>
        <p:nvSpPr>
          <p:cNvPr id="1743" name="Google Shape;1743;g290ef586b75_6_1131"/>
          <p:cNvSpPr>
            <a:spLocks noGrp="1"/>
          </p:cNvSpPr>
          <p:nvPr>
            <p:ph type="pic" idx="6"/>
          </p:nvPr>
        </p:nvSpPr>
        <p:spPr>
          <a:xfrm>
            <a:off x="7662575" y="1401788"/>
            <a:ext cx="1494764" cy="1496963"/>
          </a:xfrm>
          <a:prstGeom prst="ellipse">
            <a:avLst/>
          </a:prstGeom>
          <a:solidFill>
            <a:schemeClr val="lt1"/>
          </a:solidFill>
          <a:ln w="79375" cap="flat" cmpd="sng">
            <a:solidFill>
              <a:schemeClr val="accent2"/>
            </a:solidFill>
            <a:prstDash val="solid"/>
            <a:round/>
            <a:headEnd type="none" w="sm" len="sm"/>
            <a:tailEnd type="none" w="sm" len="sm"/>
          </a:ln>
        </p:spPr>
      </p:sp>
      <p:sp>
        <p:nvSpPr>
          <p:cNvPr id="1744" name="Google Shape;1744;g290ef586b75_6_1131"/>
          <p:cNvSpPr>
            <a:spLocks noGrp="1"/>
          </p:cNvSpPr>
          <p:nvPr>
            <p:ph type="pic" idx="7"/>
          </p:nvPr>
        </p:nvSpPr>
        <p:spPr>
          <a:xfrm>
            <a:off x="9976009" y="1401788"/>
            <a:ext cx="1439518" cy="1496963"/>
          </a:xfrm>
          <a:prstGeom prst="ellipse">
            <a:avLst/>
          </a:prstGeom>
          <a:solidFill>
            <a:schemeClr val="lt1"/>
          </a:solidFill>
          <a:ln w="79375" cap="flat" cmpd="sng">
            <a:solidFill>
              <a:schemeClr val="accent2"/>
            </a:solidFill>
            <a:prstDash val="solid"/>
            <a:round/>
            <a:headEnd type="none" w="sm" len="sm"/>
            <a:tailEnd type="none" w="sm" len="sm"/>
          </a:ln>
        </p:spPr>
      </p:sp>
      <p:sp>
        <p:nvSpPr>
          <p:cNvPr id="1745" name="Google Shape;1745;g290ef586b75_6_1131"/>
          <p:cNvSpPr txBox="1">
            <a:spLocks noGrp="1"/>
          </p:cNvSpPr>
          <p:nvPr>
            <p:ph type="body" idx="8"/>
          </p:nvPr>
        </p:nvSpPr>
        <p:spPr>
          <a:xfrm>
            <a:off x="2831640"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46" name="Google Shape;1746;g290ef586b75_6_1131"/>
          <p:cNvSpPr txBox="1">
            <a:spLocks noGrp="1"/>
          </p:cNvSpPr>
          <p:nvPr>
            <p:ph type="body" idx="9"/>
          </p:nvPr>
        </p:nvSpPr>
        <p:spPr>
          <a:xfrm>
            <a:off x="515815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47" name="Google Shape;1747;g290ef586b75_6_1131"/>
          <p:cNvSpPr txBox="1">
            <a:spLocks noGrp="1"/>
          </p:cNvSpPr>
          <p:nvPr>
            <p:ph type="body" idx="13"/>
          </p:nvPr>
        </p:nvSpPr>
        <p:spPr>
          <a:xfrm>
            <a:off x="747598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48" name="Google Shape;1748;g290ef586b75_6_1131"/>
          <p:cNvSpPr txBox="1">
            <a:spLocks noGrp="1"/>
          </p:cNvSpPr>
          <p:nvPr>
            <p:ph type="body" idx="14"/>
          </p:nvPr>
        </p:nvSpPr>
        <p:spPr>
          <a:xfrm>
            <a:off x="979381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1749" name="Google Shape;1749;g290ef586b75_6_1131"/>
          <p:cNvCxnSpPr/>
          <p:nvPr/>
        </p:nvCxnSpPr>
        <p:spPr>
          <a:xfrm>
            <a:off x="2612985"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750" name="Google Shape;1750;g290ef586b75_6_1131"/>
          <p:cNvCxnSpPr/>
          <p:nvPr/>
        </p:nvCxnSpPr>
        <p:spPr>
          <a:xfrm>
            <a:off x="4930816"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751" name="Google Shape;1751;g290ef586b75_6_1131"/>
          <p:cNvCxnSpPr/>
          <p:nvPr/>
        </p:nvCxnSpPr>
        <p:spPr>
          <a:xfrm>
            <a:off x="7248646"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752" name="Google Shape;1752;g290ef586b75_6_1131"/>
          <p:cNvCxnSpPr/>
          <p:nvPr/>
        </p:nvCxnSpPr>
        <p:spPr>
          <a:xfrm>
            <a:off x="9583838" y="3003631"/>
            <a:ext cx="0" cy="2246453"/>
          </a:xfrm>
          <a:prstGeom prst="straightConnector1">
            <a:avLst/>
          </a:prstGeom>
          <a:noFill/>
          <a:ln w="25400" cap="flat" cmpd="sng">
            <a:solidFill>
              <a:srgbClr val="D6D6D6"/>
            </a:solidFill>
            <a:prstDash val="solid"/>
            <a:miter lim="400000"/>
            <a:headEnd type="none" w="sm" len="sm"/>
            <a:tailEnd type="none" w="sm" len="sm"/>
          </a:ln>
        </p:spPr>
      </p:cxnSp>
      <p:sp>
        <p:nvSpPr>
          <p:cNvPr id="1753" name="Google Shape;1753;g290ef586b75_6_1131"/>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754" name="Google Shape;1754;g290ef586b75_6_1131"/>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755" name="Google Shape;1755;g290ef586b75_6_1131"/>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756" name="Google Shape;1756;g290ef586b75_6_1131"/>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950473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6 Photos - Text">
  <p:cSld name="1_6 Photos - Text">
    <p:spTree>
      <p:nvGrpSpPr>
        <p:cNvPr id="1" name="Shape 1757"/>
        <p:cNvGrpSpPr/>
        <p:nvPr/>
      </p:nvGrpSpPr>
      <p:grpSpPr>
        <a:xfrm>
          <a:off x="0" y="0"/>
          <a:ext cx="0" cy="0"/>
          <a:chOff x="0" y="0"/>
          <a:chExt cx="0" cy="0"/>
        </a:xfrm>
      </p:grpSpPr>
      <p:sp>
        <p:nvSpPr>
          <p:cNvPr id="1758" name="Google Shape;1758;g290ef586b75_6_1153"/>
          <p:cNvSpPr/>
          <p:nvPr/>
        </p:nvSpPr>
        <p:spPr>
          <a:xfrm>
            <a:off x="0" y="0"/>
            <a:ext cx="12192000" cy="6858000"/>
          </a:xfrm>
          <a:prstGeom prst="rect">
            <a:avLst/>
          </a:prstGeom>
          <a:gradFill>
            <a:gsLst>
              <a:gs pos="0">
                <a:schemeClr val="accent2"/>
              </a:gs>
              <a:gs pos="33000">
                <a:schemeClr val="accent2"/>
              </a:gs>
              <a:gs pos="100000">
                <a:schemeClr val="accent3"/>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759" name="Google Shape;1759;g290ef586b75_6_1153"/>
          <p:cNvSpPr>
            <a:spLocks noGrp="1"/>
          </p:cNvSpPr>
          <p:nvPr>
            <p:ph type="pic" idx="2"/>
          </p:nvPr>
        </p:nvSpPr>
        <p:spPr>
          <a:xfrm>
            <a:off x="556059" y="1414306"/>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60" name="Google Shape;1760;g290ef586b75_6_1153"/>
          <p:cNvSpPr txBox="1">
            <a:spLocks noGrp="1"/>
          </p:cNvSpPr>
          <p:nvPr>
            <p:ph type="body" idx="1"/>
          </p:nvPr>
        </p:nvSpPr>
        <p:spPr>
          <a:xfrm>
            <a:off x="1736202" y="1434299"/>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dk1"/>
              </a:buClr>
              <a:buSzPts val="1800"/>
              <a:buFont typeface="Open Sans SemiBold"/>
              <a:buNone/>
              <a:defRPr sz="24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1" name="Google Shape;1761;g290ef586b75_6_1153"/>
          <p:cNvSpPr txBox="1">
            <a:spLocks noGrp="1"/>
          </p:cNvSpPr>
          <p:nvPr>
            <p:ph type="body" idx="3"/>
          </p:nvPr>
        </p:nvSpPr>
        <p:spPr>
          <a:xfrm>
            <a:off x="1736202" y="1745728"/>
            <a:ext cx="3984585" cy="852956"/>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2" name="Google Shape;1762;g290ef586b75_6_1153"/>
          <p:cNvSpPr txBox="1">
            <a:spLocks noGrp="1"/>
          </p:cNvSpPr>
          <p:nvPr>
            <p:ph type="body" idx="4"/>
          </p:nvPr>
        </p:nvSpPr>
        <p:spPr>
          <a:xfrm>
            <a:off x="533399" y="393700"/>
            <a:ext cx="10727327" cy="701675"/>
          </a:xfrm>
          <a:prstGeom prst="rect">
            <a:avLst/>
          </a:prstGeom>
          <a:noFill/>
          <a:ln>
            <a:noFill/>
          </a:ln>
        </p:spPr>
        <p:txBody>
          <a:bodyPr spcFirstLastPara="1" wrap="square" lIns="0" tIns="0" rIns="0" bIns="0" anchor="ctr" anchorCtr="0">
            <a:normAutofit/>
          </a:bodyPr>
          <a:lstStyle>
            <a:lvl1pPr marL="457200" lvl="0" indent="-228600" algn="l">
              <a:lnSpc>
                <a:spcPct val="85000"/>
              </a:lnSpc>
              <a:spcBef>
                <a:spcPts val="0"/>
              </a:spcBef>
              <a:spcAft>
                <a:spcPts val="0"/>
              </a:spcAft>
              <a:buClr>
                <a:schemeClr val="lt1"/>
              </a:buClr>
              <a:buSzPts val="2500"/>
              <a:buFont typeface="Open Sans SemiBold"/>
              <a:buNone/>
              <a:defRPr sz="33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3" name="Google Shape;1763;g290ef586b75_6_1153"/>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764" name="Google Shape;1764;g290ef586b75_6_1153"/>
          <p:cNvSpPr>
            <a:spLocks noGrp="1"/>
          </p:cNvSpPr>
          <p:nvPr>
            <p:ph type="pic" idx="5"/>
          </p:nvPr>
        </p:nvSpPr>
        <p:spPr>
          <a:xfrm>
            <a:off x="556059" y="2917614"/>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65" name="Google Shape;1765;g290ef586b75_6_1153"/>
          <p:cNvSpPr txBox="1">
            <a:spLocks noGrp="1"/>
          </p:cNvSpPr>
          <p:nvPr>
            <p:ph type="body" idx="6"/>
          </p:nvPr>
        </p:nvSpPr>
        <p:spPr>
          <a:xfrm>
            <a:off x="1736202" y="2937607"/>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dk1"/>
              </a:buClr>
              <a:buSzPts val="1800"/>
              <a:buFont typeface="Open Sans SemiBold"/>
              <a:buNone/>
              <a:defRPr sz="24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6" name="Google Shape;1766;g290ef586b75_6_1153"/>
          <p:cNvSpPr txBox="1">
            <a:spLocks noGrp="1"/>
          </p:cNvSpPr>
          <p:nvPr>
            <p:ph type="body" idx="7"/>
          </p:nvPr>
        </p:nvSpPr>
        <p:spPr>
          <a:xfrm>
            <a:off x="1736202" y="3249036"/>
            <a:ext cx="3984585" cy="823881"/>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7" name="Google Shape;1767;g290ef586b75_6_1153"/>
          <p:cNvSpPr>
            <a:spLocks noGrp="1"/>
          </p:cNvSpPr>
          <p:nvPr>
            <p:ph type="pic" idx="8"/>
          </p:nvPr>
        </p:nvSpPr>
        <p:spPr>
          <a:xfrm>
            <a:off x="556059" y="4400930"/>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68" name="Google Shape;1768;g290ef586b75_6_1153"/>
          <p:cNvSpPr txBox="1">
            <a:spLocks noGrp="1"/>
          </p:cNvSpPr>
          <p:nvPr>
            <p:ph type="body" idx="9"/>
          </p:nvPr>
        </p:nvSpPr>
        <p:spPr>
          <a:xfrm>
            <a:off x="1736202" y="4420922"/>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dk1"/>
              </a:buClr>
              <a:buSzPts val="1800"/>
              <a:buFont typeface="Open Sans SemiBold"/>
              <a:buNone/>
              <a:defRPr sz="24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69" name="Google Shape;1769;g290ef586b75_6_1153"/>
          <p:cNvSpPr txBox="1">
            <a:spLocks noGrp="1"/>
          </p:cNvSpPr>
          <p:nvPr>
            <p:ph type="body" idx="13"/>
          </p:nvPr>
        </p:nvSpPr>
        <p:spPr>
          <a:xfrm>
            <a:off x="1736202" y="4732352"/>
            <a:ext cx="3984585" cy="830249"/>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0" name="Google Shape;1770;g290ef586b75_6_1153"/>
          <p:cNvSpPr>
            <a:spLocks noGrp="1"/>
          </p:cNvSpPr>
          <p:nvPr>
            <p:ph type="pic" idx="14"/>
          </p:nvPr>
        </p:nvSpPr>
        <p:spPr>
          <a:xfrm>
            <a:off x="6096000" y="1414306"/>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71" name="Google Shape;1771;g290ef586b75_6_1153"/>
          <p:cNvSpPr txBox="1">
            <a:spLocks noGrp="1"/>
          </p:cNvSpPr>
          <p:nvPr>
            <p:ph type="body" idx="15"/>
          </p:nvPr>
        </p:nvSpPr>
        <p:spPr>
          <a:xfrm>
            <a:off x="7276143" y="1434299"/>
            <a:ext cx="3984584" cy="311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900"/>
              </a:spcBef>
              <a:spcAft>
                <a:spcPts val="0"/>
              </a:spcAft>
              <a:buClr>
                <a:schemeClr val="dk1"/>
              </a:buClr>
              <a:buSzPts val="1600"/>
              <a:buFont typeface="Open Sans SemiBold"/>
              <a:buNone/>
              <a:defRPr sz="21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2" name="Google Shape;1772;g290ef586b75_6_1153"/>
          <p:cNvSpPr txBox="1">
            <a:spLocks noGrp="1"/>
          </p:cNvSpPr>
          <p:nvPr>
            <p:ph type="body" idx="16"/>
          </p:nvPr>
        </p:nvSpPr>
        <p:spPr>
          <a:xfrm>
            <a:off x="7276143" y="1745728"/>
            <a:ext cx="3984585" cy="852956"/>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3" name="Google Shape;1773;g290ef586b75_6_1153"/>
          <p:cNvSpPr>
            <a:spLocks noGrp="1"/>
          </p:cNvSpPr>
          <p:nvPr>
            <p:ph type="pic" idx="17"/>
          </p:nvPr>
        </p:nvSpPr>
        <p:spPr>
          <a:xfrm>
            <a:off x="6096000" y="2917614"/>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74" name="Google Shape;1774;g290ef586b75_6_1153"/>
          <p:cNvSpPr txBox="1">
            <a:spLocks noGrp="1"/>
          </p:cNvSpPr>
          <p:nvPr>
            <p:ph type="body" idx="18"/>
          </p:nvPr>
        </p:nvSpPr>
        <p:spPr>
          <a:xfrm>
            <a:off x="7276143" y="2937607"/>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dk1"/>
              </a:buClr>
              <a:buSzPts val="1800"/>
              <a:buFont typeface="Open Sans SemiBold"/>
              <a:buNone/>
              <a:defRPr sz="24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5" name="Google Shape;1775;g290ef586b75_6_1153"/>
          <p:cNvSpPr txBox="1">
            <a:spLocks noGrp="1"/>
          </p:cNvSpPr>
          <p:nvPr>
            <p:ph type="body" idx="19"/>
          </p:nvPr>
        </p:nvSpPr>
        <p:spPr>
          <a:xfrm>
            <a:off x="7276143" y="3249036"/>
            <a:ext cx="3984585" cy="823881"/>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6" name="Google Shape;1776;g290ef586b75_6_1153"/>
          <p:cNvSpPr>
            <a:spLocks noGrp="1"/>
          </p:cNvSpPr>
          <p:nvPr>
            <p:ph type="pic" idx="20"/>
          </p:nvPr>
        </p:nvSpPr>
        <p:spPr>
          <a:xfrm>
            <a:off x="6096000" y="4400930"/>
            <a:ext cx="1021268" cy="1022771"/>
          </a:xfrm>
          <a:prstGeom prst="ellipse">
            <a:avLst/>
          </a:prstGeom>
          <a:solidFill>
            <a:schemeClr val="lt1"/>
          </a:solidFill>
          <a:ln w="79375" cap="flat" cmpd="sng">
            <a:solidFill>
              <a:schemeClr val="accent2"/>
            </a:solidFill>
            <a:prstDash val="solid"/>
            <a:round/>
            <a:headEnd type="none" w="sm" len="sm"/>
            <a:tailEnd type="none" w="sm" len="sm"/>
          </a:ln>
        </p:spPr>
      </p:sp>
      <p:sp>
        <p:nvSpPr>
          <p:cNvPr id="1777" name="Google Shape;1777;g290ef586b75_6_1153"/>
          <p:cNvSpPr txBox="1">
            <a:spLocks noGrp="1"/>
          </p:cNvSpPr>
          <p:nvPr>
            <p:ph type="body" idx="21"/>
          </p:nvPr>
        </p:nvSpPr>
        <p:spPr>
          <a:xfrm>
            <a:off x="7276143" y="4420922"/>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dk1"/>
              </a:buClr>
              <a:buSzPts val="1800"/>
              <a:buFont typeface="Open Sans SemiBold"/>
              <a:buNone/>
              <a:defRPr sz="2400" b="1" i="0">
                <a:solidFill>
                  <a:schemeClr val="dk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78" name="Google Shape;1778;g290ef586b75_6_1153"/>
          <p:cNvSpPr txBox="1">
            <a:spLocks noGrp="1"/>
          </p:cNvSpPr>
          <p:nvPr>
            <p:ph type="body" idx="22"/>
          </p:nvPr>
        </p:nvSpPr>
        <p:spPr>
          <a:xfrm>
            <a:off x="7276143" y="4732352"/>
            <a:ext cx="3984585" cy="821140"/>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chemeClr val="lt1"/>
              </a:buClr>
              <a:buSzPts val="1400"/>
              <a:buFont typeface="Open Sans"/>
              <a:buNone/>
              <a:defRPr sz="1800" b="0"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779" name="Google Shape;1779;g290ef586b75_6_1153"/>
          <p:cNvPicPr preferRelativeResize="0"/>
          <p:nvPr/>
        </p:nvPicPr>
        <p:blipFill rotWithShape="1">
          <a:blip r:embed="rId2">
            <a:alphaModFix/>
          </a:blip>
          <a:srcRect/>
          <a:stretch/>
        </p:blipFill>
        <p:spPr>
          <a:xfrm rot="5400000">
            <a:off x="325538" y="-325537"/>
            <a:ext cx="1302152" cy="1953228"/>
          </a:xfrm>
          <a:prstGeom prst="rect">
            <a:avLst/>
          </a:prstGeom>
          <a:noFill/>
          <a:ln>
            <a:noFill/>
          </a:ln>
        </p:spPr>
      </p:pic>
      <p:pic>
        <p:nvPicPr>
          <p:cNvPr id="1780" name="Google Shape;1780;g290ef586b75_6_1153"/>
          <p:cNvPicPr preferRelativeResize="0"/>
          <p:nvPr/>
        </p:nvPicPr>
        <p:blipFill rotWithShape="1">
          <a:blip r:embed="rId3">
            <a:alphaModFix/>
          </a:blip>
          <a:srcRect/>
          <a:stretch/>
        </p:blipFill>
        <p:spPr>
          <a:xfrm rot="-5400000">
            <a:off x="10532071" y="4368551"/>
            <a:ext cx="1327944" cy="1991916"/>
          </a:xfrm>
          <a:prstGeom prst="rect">
            <a:avLst/>
          </a:prstGeom>
          <a:noFill/>
          <a:ln>
            <a:noFill/>
          </a:ln>
        </p:spPr>
      </p:pic>
      <p:sp>
        <p:nvSpPr>
          <p:cNvPr id="1781" name="Google Shape;1781;g290ef586b75_6_1153"/>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782" name="Google Shape;1782;g290ef586b75_6_1153"/>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783" name="Google Shape;1783;g290ef586b75_6_1153"/>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784" name="Google Shape;1784;g290ef586b75_6_1153"/>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828944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1_사용자 지정 레이아웃">
  <p:cSld name="21_사용자 지정 레이아웃">
    <p:bg>
      <p:bgPr>
        <a:gradFill>
          <a:gsLst>
            <a:gs pos="0">
              <a:srgbClr val="41419E"/>
            </a:gs>
            <a:gs pos="50000">
              <a:srgbClr val="28268D"/>
            </a:gs>
            <a:gs pos="100000">
              <a:srgbClr val="13116E"/>
            </a:gs>
          </a:gsLst>
          <a:lin ang="5400000" scaled="0"/>
        </a:gradFill>
        <a:effectLst/>
      </p:bgPr>
    </p:bg>
    <p:spTree>
      <p:nvGrpSpPr>
        <p:cNvPr id="1" name="Shape 265"/>
        <p:cNvGrpSpPr/>
        <p:nvPr/>
      </p:nvGrpSpPr>
      <p:grpSpPr>
        <a:xfrm>
          <a:off x="0" y="0"/>
          <a:ext cx="0" cy="0"/>
          <a:chOff x="0" y="0"/>
          <a:chExt cx="0" cy="0"/>
        </a:xfrm>
      </p:grpSpPr>
      <p:sp>
        <p:nvSpPr>
          <p:cNvPr id="266" name="Google Shape;266;p38"/>
          <p:cNvSpPr>
            <a:spLocks noGrp="1"/>
          </p:cNvSpPr>
          <p:nvPr>
            <p:ph type="pic" idx="2"/>
          </p:nvPr>
        </p:nvSpPr>
        <p:spPr>
          <a:xfrm>
            <a:off x="4061870" y="1635284"/>
            <a:ext cx="4133850" cy="4133850"/>
          </a:xfrm>
          <a:prstGeom prst="donut">
            <a:avLst>
              <a:gd name="adj" fmla="val 25000"/>
            </a:avLst>
          </a:prstGeom>
          <a:noFill/>
          <a:ln>
            <a:noFill/>
          </a:ln>
        </p:spPr>
      </p:sp>
      <p:sp>
        <p:nvSpPr>
          <p:cNvPr id="267" name="Google Shape;267;p38"/>
          <p:cNvSpPr txBox="1">
            <a:spLocks noGrp="1"/>
          </p:cNvSpPr>
          <p:nvPr>
            <p:ph type="ftr" idx="11"/>
          </p:nvPr>
        </p:nvSpPr>
        <p:spPr>
          <a:xfrm>
            <a:off x="1348554" y="6391076"/>
            <a:ext cx="983803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38"/>
          <p:cNvSpPr txBox="1"/>
          <p:nvPr/>
        </p:nvSpPr>
        <p:spPr>
          <a:xfrm>
            <a:off x="5898000" y="-7215"/>
            <a:ext cx="396000" cy="784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GB" sz="1400" b="1" i="0" u="none" strike="noStrike" cap="none">
                <a:solidFill>
                  <a:schemeClr val="dk1"/>
                </a:solidFill>
                <a:latin typeface="Calibri"/>
                <a:ea typeface="Calibri"/>
                <a:cs typeface="Calibri"/>
                <a:sym typeface="Calibri"/>
              </a:rPr>
              <a:t>‹#›</a:t>
            </a:fld>
            <a:endParaRPr sz="1400" b="1" i="0" u="none" strike="noStrike" cap="none">
              <a:solidFill>
                <a:schemeClr val="dk1"/>
              </a:solidFill>
              <a:latin typeface="Calibri"/>
              <a:ea typeface="Calibri"/>
              <a:cs typeface="Calibri"/>
              <a:sym typeface="Calibri"/>
            </a:endParaRPr>
          </a:p>
        </p:txBody>
      </p:sp>
      <p:pic>
        <p:nvPicPr>
          <p:cNvPr id="269" name="Google Shape;269;p38" descr="A picture containing text, clipart&#10;&#10;Description automatically generated"/>
          <p:cNvPicPr preferRelativeResize="0"/>
          <p:nvPr/>
        </p:nvPicPr>
        <p:blipFill rotWithShape="1">
          <a:blip r:embed="rId2">
            <a:alphaModFix/>
          </a:blip>
          <a:srcRect/>
          <a:stretch/>
        </p:blipFill>
        <p:spPr>
          <a:xfrm>
            <a:off x="242822" y="6359888"/>
            <a:ext cx="1011724" cy="360000"/>
          </a:xfrm>
          <a:prstGeom prst="rect">
            <a:avLst/>
          </a:prstGeom>
          <a:noFill/>
          <a:ln>
            <a:noFill/>
          </a:ln>
        </p:spPr>
      </p:pic>
      <p:sp>
        <p:nvSpPr>
          <p:cNvPr id="270" name="Google Shape;270;p38"/>
          <p:cNvSpPr txBox="1">
            <a:spLocks noGrp="1"/>
          </p:cNvSpPr>
          <p:nvPr>
            <p:ph type="title"/>
          </p:nvPr>
        </p:nvSpPr>
        <p:spPr>
          <a:xfrm>
            <a:off x="2766349" y="2946278"/>
            <a:ext cx="6724892" cy="1325563"/>
          </a:xfrm>
          <a:prstGeom prst="rect">
            <a:avLst/>
          </a:prstGeom>
          <a:noFill/>
          <a:ln>
            <a:noFill/>
          </a:ln>
        </p:spPr>
        <p:txBody>
          <a:bodyPr spcFirstLastPara="1" wrap="square" lIns="91425" tIns="45700" rIns="91425" bIns="45700" anchor="ctr" anchorCtr="0">
            <a:normAutofit/>
          </a:bodyPr>
          <a:lstStyle>
            <a:lvl1pPr lvl="0" algn="just">
              <a:lnSpc>
                <a:spcPct val="90000"/>
              </a:lnSpc>
              <a:spcBef>
                <a:spcPts val="0"/>
              </a:spcBef>
              <a:spcAft>
                <a:spcPts val="0"/>
              </a:spcAft>
              <a:buClr>
                <a:schemeClr val="lt1"/>
              </a:buClr>
              <a:buSzPts val="6000"/>
              <a:buFont typeface="Calibri"/>
              <a:buNone/>
              <a:defRPr sz="6000" b="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38"/>
          <p:cNvSpPr txBox="1">
            <a:spLocks noGrp="1"/>
          </p:cNvSpPr>
          <p:nvPr>
            <p:ph type="body" idx="1"/>
          </p:nvPr>
        </p:nvSpPr>
        <p:spPr>
          <a:xfrm>
            <a:off x="1446342" y="1594471"/>
            <a:ext cx="2581275" cy="1516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9E6F9"/>
              </a:buClr>
              <a:buSzPts val="1600"/>
              <a:buNone/>
              <a:defRPr sz="1600">
                <a:solidFill>
                  <a:srgbClr val="D9E6F9"/>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2" name="Google Shape;272;p38"/>
          <p:cNvSpPr txBox="1">
            <a:spLocks noGrp="1"/>
          </p:cNvSpPr>
          <p:nvPr>
            <p:ph type="body" idx="3"/>
          </p:nvPr>
        </p:nvSpPr>
        <p:spPr>
          <a:xfrm>
            <a:off x="1470155" y="1012743"/>
            <a:ext cx="2592387" cy="431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EE6F0"/>
              </a:buClr>
              <a:buSzPts val="2800"/>
              <a:buNone/>
              <a:defRPr>
                <a:solidFill>
                  <a:srgbClr val="8EE6F0"/>
                </a:solidFill>
                <a:latin typeface="Calibri"/>
                <a:ea typeface="Calibri"/>
                <a:cs typeface="Calibri"/>
                <a:sym typeface="Calibri"/>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3" name="Google Shape;273;p38"/>
          <p:cNvSpPr txBox="1">
            <a:spLocks noGrp="1"/>
          </p:cNvSpPr>
          <p:nvPr>
            <p:ph type="body" idx="4"/>
          </p:nvPr>
        </p:nvSpPr>
        <p:spPr>
          <a:xfrm>
            <a:off x="8570392" y="1577563"/>
            <a:ext cx="2581275" cy="1516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9E6F9"/>
              </a:buClr>
              <a:buSzPts val="1600"/>
              <a:buNone/>
              <a:defRPr sz="1600">
                <a:solidFill>
                  <a:srgbClr val="D9E6F9"/>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4" name="Google Shape;274;p38"/>
          <p:cNvSpPr txBox="1">
            <a:spLocks noGrp="1"/>
          </p:cNvSpPr>
          <p:nvPr>
            <p:ph type="body" idx="5"/>
          </p:nvPr>
        </p:nvSpPr>
        <p:spPr>
          <a:xfrm>
            <a:off x="8594205" y="995835"/>
            <a:ext cx="2592387" cy="431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EE6F0"/>
              </a:buClr>
              <a:buSzPts val="2800"/>
              <a:buNone/>
              <a:defRPr>
                <a:solidFill>
                  <a:srgbClr val="8EE6F0"/>
                </a:solidFill>
                <a:latin typeface="Calibri"/>
                <a:ea typeface="Calibri"/>
                <a:cs typeface="Calibri"/>
                <a:sym typeface="Calibri"/>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5" name="Google Shape;275;p38"/>
          <p:cNvSpPr txBox="1">
            <a:spLocks noGrp="1"/>
          </p:cNvSpPr>
          <p:nvPr>
            <p:ph type="body" idx="6"/>
          </p:nvPr>
        </p:nvSpPr>
        <p:spPr>
          <a:xfrm>
            <a:off x="1348554" y="4579061"/>
            <a:ext cx="2581275" cy="1516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9E6F9"/>
              </a:buClr>
              <a:buSzPts val="1600"/>
              <a:buNone/>
              <a:defRPr sz="1600">
                <a:solidFill>
                  <a:srgbClr val="D9E6F9"/>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6" name="Google Shape;276;p38"/>
          <p:cNvSpPr txBox="1">
            <a:spLocks noGrp="1"/>
          </p:cNvSpPr>
          <p:nvPr>
            <p:ph type="body" idx="7"/>
          </p:nvPr>
        </p:nvSpPr>
        <p:spPr>
          <a:xfrm>
            <a:off x="1372367" y="3997333"/>
            <a:ext cx="2592387" cy="431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EE6F0"/>
              </a:buClr>
              <a:buSzPts val="2800"/>
              <a:buNone/>
              <a:defRPr>
                <a:solidFill>
                  <a:srgbClr val="8EE6F0"/>
                </a:solidFill>
                <a:latin typeface="Calibri"/>
                <a:ea typeface="Calibri"/>
                <a:cs typeface="Calibri"/>
                <a:sym typeface="Calibri"/>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7" name="Google Shape;277;p38"/>
          <p:cNvSpPr txBox="1">
            <a:spLocks noGrp="1"/>
          </p:cNvSpPr>
          <p:nvPr>
            <p:ph type="body" idx="8"/>
          </p:nvPr>
        </p:nvSpPr>
        <p:spPr>
          <a:xfrm>
            <a:off x="8571055" y="4548153"/>
            <a:ext cx="2581275" cy="1516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D9E6F9"/>
              </a:buClr>
              <a:buSzPts val="1600"/>
              <a:buNone/>
              <a:defRPr sz="1600">
                <a:solidFill>
                  <a:srgbClr val="D9E6F9"/>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8" name="Google Shape;278;p38"/>
          <p:cNvSpPr txBox="1">
            <a:spLocks noGrp="1"/>
          </p:cNvSpPr>
          <p:nvPr>
            <p:ph type="body" idx="9"/>
          </p:nvPr>
        </p:nvSpPr>
        <p:spPr>
          <a:xfrm>
            <a:off x="8594868" y="3966425"/>
            <a:ext cx="2592387" cy="431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EE6F0"/>
              </a:buClr>
              <a:buSzPts val="2800"/>
              <a:buNone/>
              <a:defRPr>
                <a:solidFill>
                  <a:srgbClr val="8EE6F0"/>
                </a:solidFill>
                <a:latin typeface="Calibri"/>
                <a:ea typeface="Calibri"/>
                <a:cs typeface="Calibri"/>
                <a:sym typeface="Calibri"/>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9" name="Google Shape;279;p38"/>
          <p:cNvSpPr txBox="1">
            <a:spLocks noGrp="1"/>
          </p:cNvSpPr>
          <p:nvPr>
            <p:ph type="body" idx="13"/>
          </p:nvPr>
        </p:nvSpPr>
        <p:spPr>
          <a:xfrm>
            <a:off x="4213185" y="968326"/>
            <a:ext cx="3916275" cy="641331"/>
          </a:xfrm>
          <a:prstGeom prst="rect">
            <a:avLst/>
          </a:prstGeom>
          <a:noFill/>
          <a:ln>
            <a:noFill/>
          </a:ln>
        </p:spPr>
        <p:txBody>
          <a:bodyPr spcFirstLastPara="1" wrap="square" lIns="91425" tIns="45700" rIns="91425" bIns="45700" anchor="t" anchorCtr="0">
            <a:noAutofit/>
          </a:bodyPr>
          <a:lstStyle>
            <a:lvl1pPr marL="457200" lvl="0" indent="-228600" algn="just">
              <a:lnSpc>
                <a:spcPct val="90000"/>
              </a:lnSpc>
              <a:spcBef>
                <a:spcPts val="1000"/>
              </a:spcBef>
              <a:spcAft>
                <a:spcPts val="0"/>
              </a:spcAft>
              <a:buClr>
                <a:schemeClr val="lt2"/>
              </a:buClr>
              <a:buSzPts val="5000"/>
              <a:buNone/>
              <a:defRPr sz="5000" cap="none">
                <a:solidFill>
                  <a:schemeClr val="lt2"/>
                </a:solidFill>
                <a:latin typeface="Calibri"/>
                <a:ea typeface="Calibri"/>
                <a:cs typeface="Calibri"/>
                <a:sym typeface="Calibri"/>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280" name="Google Shape;280;p38"/>
          <p:cNvGrpSpPr/>
          <p:nvPr/>
        </p:nvGrpSpPr>
        <p:grpSpPr>
          <a:xfrm>
            <a:off x="3600451" y="2075771"/>
            <a:ext cx="1104899" cy="644403"/>
            <a:chOff x="3600451" y="2075771"/>
            <a:chExt cx="1104899" cy="644403"/>
          </a:xfrm>
        </p:grpSpPr>
        <p:sp>
          <p:nvSpPr>
            <p:cNvPr id="281" name="Google Shape;281;p38"/>
            <p:cNvSpPr/>
            <p:nvPr/>
          </p:nvSpPr>
          <p:spPr>
            <a:xfrm>
              <a:off x="4572000" y="2586824"/>
              <a:ext cx="133350" cy="133350"/>
            </a:xfrm>
            <a:prstGeom prst="ellipse">
              <a:avLst/>
            </a:prstGeom>
            <a:solidFill>
              <a:schemeClr val="accent5"/>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82" name="Google Shape;282;p38"/>
            <p:cNvCxnSpPr/>
            <p:nvPr/>
          </p:nvCxnSpPr>
          <p:spPr>
            <a:xfrm rot="5400000" flipH="1">
              <a:off x="3873901" y="1802321"/>
              <a:ext cx="491324" cy="1038224"/>
            </a:xfrm>
            <a:prstGeom prst="bentConnector2">
              <a:avLst/>
            </a:prstGeom>
            <a:noFill/>
            <a:ln w="9525" cap="flat" cmpd="sng">
              <a:solidFill>
                <a:schemeClr val="accent5"/>
              </a:solidFill>
              <a:prstDash val="solid"/>
              <a:miter lim="800000"/>
              <a:headEnd type="none" w="sm" len="sm"/>
              <a:tailEnd type="none" w="sm" len="sm"/>
            </a:ln>
          </p:spPr>
        </p:cxnSp>
      </p:grpSp>
      <p:grpSp>
        <p:nvGrpSpPr>
          <p:cNvPr id="283" name="Google Shape;283;p38"/>
          <p:cNvGrpSpPr/>
          <p:nvPr/>
        </p:nvGrpSpPr>
        <p:grpSpPr>
          <a:xfrm rot="10800000" flipH="1">
            <a:off x="3567113" y="5431661"/>
            <a:ext cx="1104899" cy="623973"/>
            <a:chOff x="3600451" y="2075771"/>
            <a:chExt cx="1104899" cy="644403"/>
          </a:xfrm>
        </p:grpSpPr>
        <p:sp>
          <p:nvSpPr>
            <p:cNvPr id="284" name="Google Shape;284;p38"/>
            <p:cNvSpPr/>
            <p:nvPr/>
          </p:nvSpPr>
          <p:spPr>
            <a:xfrm>
              <a:off x="4572000" y="2586824"/>
              <a:ext cx="133350" cy="133350"/>
            </a:xfrm>
            <a:prstGeom prst="ellipse">
              <a:avLst/>
            </a:prstGeom>
            <a:solidFill>
              <a:schemeClr val="accent5"/>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85" name="Google Shape;285;p38"/>
            <p:cNvCxnSpPr/>
            <p:nvPr/>
          </p:nvCxnSpPr>
          <p:spPr>
            <a:xfrm rot="5400000" flipH="1">
              <a:off x="3873901" y="1802321"/>
              <a:ext cx="491324" cy="1038224"/>
            </a:xfrm>
            <a:prstGeom prst="bentConnector2">
              <a:avLst/>
            </a:prstGeom>
            <a:noFill/>
            <a:ln w="9525" cap="flat" cmpd="sng">
              <a:solidFill>
                <a:schemeClr val="accent5"/>
              </a:solidFill>
              <a:prstDash val="solid"/>
              <a:miter lim="800000"/>
              <a:headEnd type="none" w="sm" len="sm"/>
              <a:tailEnd type="none" w="sm" len="sm"/>
            </a:ln>
          </p:spPr>
        </p:cxnSp>
      </p:grpSp>
      <p:grpSp>
        <p:nvGrpSpPr>
          <p:cNvPr id="286" name="Google Shape;286;p38"/>
          <p:cNvGrpSpPr/>
          <p:nvPr/>
        </p:nvGrpSpPr>
        <p:grpSpPr>
          <a:xfrm flipH="1">
            <a:off x="7539168" y="2075770"/>
            <a:ext cx="1120238" cy="644403"/>
            <a:chOff x="3600451" y="2075771"/>
            <a:chExt cx="1104899" cy="644403"/>
          </a:xfrm>
        </p:grpSpPr>
        <p:sp>
          <p:nvSpPr>
            <p:cNvPr id="287" name="Google Shape;287;p38"/>
            <p:cNvSpPr/>
            <p:nvPr/>
          </p:nvSpPr>
          <p:spPr>
            <a:xfrm>
              <a:off x="4572000" y="2586824"/>
              <a:ext cx="133350" cy="133350"/>
            </a:xfrm>
            <a:prstGeom prst="ellipse">
              <a:avLst/>
            </a:prstGeom>
            <a:solidFill>
              <a:schemeClr val="accent5"/>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88" name="Google Shape;288;p38"/>
            <p:cNvCxnSpPr/>
            <p:nvPr/>
          </p:nvCxnSpPr>
          <p:spPr>
            <a:xfrm rot="5400000" flipH="1">
              <a:off x="3873901" y="1802321"/>
              <a:ext cx="491324" cy="1038224"/>
            </a:xfrm>
            <a:prstGeom prst="bentConnector2">
              <a:avLst/>
            </a:prstGeom>
            <a:noFill/>
            <a:ln w="9525" cap="flat" cmpd="sng">
              <a:solidFill>
                <a:schemeClr val="accent5"/>
              </a:solidFill>
              <a:prstDash val="solid"/>
              <a:miter lim="800000"/>
              <a:headEnd type="none" w="sm" len="sm"/>
              <a:tailEnd type="none" w="sm" len="sm"/>
            </a:ln>
          </p:spPr>
        </p:cxnSp>
      </p:grpSp>
      <p:grpSp>
        <p:nvGrpSpPr>
          <p:cNvPr id="289" name="Google Shape;289;p38"/>
          <p:cNvGrpSpPr/>
          <p:nvPr/>
        </p:nvGrpSpPr>
        <p:grpSpPr>
          <a:xfrm rot="10800000">
            <a:off x="7505830" y="5431659"/>
            <a:ext cx="1120238" cy="623973"/>
            <a:chOff x="3600451" y="2075771"/>
            <a:chExt cx="1104899" cy="644403"/>
          </a:xfrm>
        </p:grpSpPr>
        <p:sp>
          <p:nvSpPr>
            <p:cNvPr id="290" name="Google Shape;290;p38"/>
            <p:cNvSpPr/>
            <p:nvPr/>
          </p:nvSpPr>
          <p:spPr>
            <a:xfrm>
              <a:off x="4572000" y="2586824"/>
              <a:ext cx="133350" cy="133350"/>
            </a:xfrm>
            <a:prstGeom prst="ellipse">
              <a:avLst/>
            </a:prstGeom>
            <a:solidFill>
              <a:schemeClr val="accent5"/>
            </a:solidFill>
            <a:ln w="38100"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91" name="Google Shape;291;p38"/>
            <p:cNvCxnSpPr/>
            <p:nvPr/>
          </p:nvCxnSpPr>
          <p:spPr>
            <a:xfrm rot="5400000" flipH="1">
              <a:off x="3873901" y="1802321"/>
              <a:ext cx="491324" cy="1038224"/>
            </a:xfrm>
            <a:prstGeom prst="bentConnector2">
              <a:avLst/>
            </a:prstGeom>
            <a:noFill/>
            <a:ln w="9525" cap="flat" cmpd="sng">
              <a:solidFill>
                <a:schemeClr val="accent5"/>
              </a:solidFill>
              <a:prstDash val="solid"/>
              <a:miter lim="800000"/>
              <a:headEnd type="none" w="sm" len="sm"/>
              <a:tailEnd type="none" w="sm" len="sm"/>
            </a:ln>
          </p:spPr>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Image Right - Text">
  <p:cSld name="2_Image Right - Text">
    <p:spTree>
      <p:nvGrpSpPr>
        <p:cNvPr id="1" name="Shape 1785"/>
        <p:cNvGrpSpPr/>
        <p:nvPr/>
      </p:nvGrpSpPr>
      <p:grpSpPr>
        <a:xfrm>
          <a:off x="0" y="0"/>
          <a:ext cx="0" cy="0"/>
          <a:chOff x="0" y="0"/>
          <a:chExt cx="0" cy="0"/>
        </a:xfrm>
      </p:grpSpPr>
      <p:sp>
        <p:nvSpPr>
          <p:cNvPr id="1786" name="Google Shape;1786;g290ef586b75_6_1181"/>
          <p:cNvSpPr txBox="1">
            <a:spLocks noGrp="1"/>
          </p:cNvSpPr>
          <p:nvPr>
            <p:ph type="body" idx="1"/>
          </p:nvPr>
        </p:nvSpPr>
        <p:spPr>
          <a:xfrm>
            <a:off x="533401" y="594123"/>
            <a:ext cx="4901787" cy="1924226"/>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rgbClr val="2D3293"/>
              </a:buClr>
              <a:buSzPts val="3700"/>
              <a:buFont typeface="Open Sans SemiBold"/>
              <a:buNone/>
              <a:defRPr sz="5000" b="1" i="0">
                <a:solidFill>
                  <a:srgbClr val="2D3293"/>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87" name="Google Shape;1787;g290ef586b75_6_1181"/>
          <p:cNvSpPr txBox="1">
            <a:spLocks noGrp="1"/>
          </p:cNvSpPr>
          <p:nvPr>
            <p:ph type="body" idx="2"/>
          </p:nvPr>
        </p:nvSpPr>
        <p:spPr>
          <a:xfrm>
            <a:off x="542924" y="2518349"/>
            <a:ext cx="4594954" cy="3044252"/>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chemeClr val="dk2"/>
              </a:buClr>
              <a:buSzPts val="1800"/>
              <a:buFont typeface="Open Sans Light"/>
              <a:buNone/>
              <a:defRPr sz="2400" b="0" i="0">
                <a:solidFill>
                  <a:schemeClr val="dk2"/>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788" name="Google Shape;1788;g290ef586b75_6_1181"/>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789" name="Google Shape;1789;g290ef586b75_6_1181"/>
          <p:cNvSpPr>
            <a:spLocks noGrp="1"/>
          </p:cNvSpPr>
          <p:nvPr>
            <p:ph type="pic" idx="3"/>
          </p:nvPr>
        </p:nvSpPr>
        <p:spPr>
          <a:xfrm>
            <a:off x="6096000" y="594123"/>
            <a:ext cx="6096000" cy="5553862"/>
          </a:xfrm>
          <a:prstGeom prst="rect">
            <a:avLst/>
          </a:prstGeom>
          <a:noFill/>
          <a:ln>
            <a:noFill/>
          </a:ln>
        </p:spPr>
      </p:sp>
      <p:pic>
        <p:nvPicPr>
          <p:cNvPr id="1790" name="Google Shape;1790;g290ef586b75_6_1181"/>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pic>
        <p:nvPicPr>
          <p:cNvPr id="1791" name="Google Shape;1791;g290ef586b75_6_1181"/>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sp>
        <p:nvSpPr>
          <p:cNvPr id="1792" name="Google Shape;1792;g290ef586b75_6_1181"/>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793" name="Google Shape;1793;g290ef586b75_6_1181"/>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794" name="Google Shape;1794;g290ef586b75_6_1181"/>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795" name="Google Shape;1795;g290ef586b75_6_1181"/>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965348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3_Image Right - Text">
  <p:cSld name="3_Image Right - Text">
    <p:spTree>
      <p:nvGrpSpPr>
        <p:cNvPr id="1" name="Shape 1796"/>
        <p:cNvGrpSpPr/>
        <p:nvPr/>
      </p:nvGrpSpPr>
      <p:grpSpPr>
        <a:xfrm>
          <a:off x="0" y="0"/>
          <a:ext cx="0" cy="0"/>
          <a:chOff x="0" y="0"/>
          <a:chExt cx="0" cy="0"/>
        </a:xfrm>
      </p:grpSpPr>
      <p:sp>
        <p:nvSpPr>
          <p:cNvPr id="1797" name="Google Shape;1797;g290ef586b75_6_1192"/>
          <p:cNvSpPr>
            <a:spLocks noGrp="1"/>
          </p:cNvSpPr>
          <p:nvPr>
            <p:ph type="pic" idx="2"/>
          </p:nvPr>
        </p:nvSpPr>
        <p:spPr>
          <a:xfrm>
            <a:off x="6096000" y="594123"/>
            <a:ext cx="6096000" cy="5553862"/>
          </a:xfrm>
          <a:prstGeom prst="rect">
            <a:avLst/>
          </a:prstGeom>
          <a:noFill/>
          <a:ln>
            <a:noFill/>
          </a:ln>
        </p:spPr>
      </p:sp>
      <p:sp>
        <p:nvSpPr>
          <p:cNvPr id="1798" name="Google Shape;1798;g290ef586b75_6_1192"/>
          <p:cNvSpPr txBox="1">
            <a:spLocks noGrp="1"/>
          </p:cNvSpPr>
          <p:nvPr>
            <p:ph type="body" idx="1"/>
          </p:nvPr>
        </p:nvSpPr>
        <p:spPr>
          <a:xfrm>
            <a:off x="533401" y="594123"/>
            <a:ext cx="4901787" cy="1924226"/>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rgbClr val="2D3293"/>
              </a:buClr>
              <a:buSzPts val="3700"/>
              <a:buFont typeface="Open Sans SemiBold"/>
              <a:buNone/>
              <a:defRPr sz="5000" b="1" i="0">
                <a:solidFill>
                  <a:srgbClr val="2D3293"/>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799" name="Google Shape;1799;g290ef586b75_6_1192"/>
          <p:cNvSpPr txBox="1">
            <a:spLocks noGrp="1"/>
          </p:cNvSpPr>
          <p:nvPr>
            <p:ph type="body" idx="3"/>
          </p:nvPr>
        </p:nvSpPr>
        <p:spPr>
          <a:xfrm>
            <a:off x="542924" y="2518349"/>
            <a:ext cx="4594954" cy="3044252"/>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chemeClr val="dk2"/>
              </a:buClr>
              <a:buSzPts val="1800"/>
              <a:buFont typeface="Open Sans Light"/>
              <a:buNone/>
              <a:defRPr sz="2400" b="0" i="0">
                <a:solidFill>
                  <a:schemeClr val="dk2"/>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800" name="Google Shape;1800;g290ef586b75_6_1192"/>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801" name="Google Shape;1801;g290ef586b75_6_1192"/>
          <p:cNvSpPr/>
          <p:nvPr/>
        </p:nvSpPr>
        <p:spPr>
          <a:xfrm>
            <a:off x="6691373" y="4523955"/>
            <a:ext cx="6726599" cy="1212733"/>
          </a:xfrm>
          <a:prstGeom prst="roundRect">
            <a:avLst>
              <a:gd name="adj" fmla="val 50000"/>
            </a:avLst>
          </a:prstGeom>
          <a:solidFill>
            <a:schemeClr val="accent3"/>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802" name="Google Shape;1802;g290ef586b75_6_1192"/>
          <p:cNvSpPr txBox="1">
            <a:spLocks noGrp="1"/>
          </p:cNvSpPr>
          <p:nvPr>
            <p:ph type="body" idx="4"/>
          </p:nvPr>
        </p:nvSpPr>
        <p:spPr>
          <a:xfrm>
            <a:off x="7195278" y="4621772"/>
            <a:ext cx="4766872" cy="93755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2500"/>
              <a:buFont typeface="Open Sans SemiBold"/>
              <a:buNone/>
              <a:defRPr sz="3300" b="1" i="1">
                <a:solidFill>
                  <a:schemeClr val="accen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803" name="Google Shape;1803;g290ef586b75_6_1192"/>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804" name="Google Shape;1804;g290ef586b75_6_1192"/>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805" name="Google Shape;1805;g290ef586b75_6_119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806" name="Google Shape;1806;g290ef586b75_6_119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807" name="Google Shape;1807;g290ef586b75_6_1192"/>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808" name="Google Shape;1808;g290ef586b75_6_1192"/>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270137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Thank you">
  <p:cSld name="1_Thank you">
    <p:spTree>
      <p:nvGrpSpPr>
        <p:cNvPr id="1" name="Shape 1809"/>
        <p:cNvGrpSpPr/>
        <p:nvPr/>
      </p:nvGrpSpPr>
      <p:grpSpPr>
        <a:xfrm>
          <a:off x="0" y="0"/>
          <a:ext cx="0" cy="0"/>
          <a:chOff x="0" y="0"/>
          <a:chExt cx="0" cy="0"/>
        </a:xfrm>
      </p:grpSpPr>
      <p:pic>
        <p:nvPicPr>
          <p:cNvPr id="1810" name="Google Shape;1810;g290ef586b75_6_1205"/>
          <p:cNvPicPr preferRelativeResize="0"/>
          <p:nvPr/>
        </p:nvPicPr>
        <p:blipFill rotWithShape="1">
          <a:blip r:embed="rId2">
            <a:alphaModFix/>
          </a:blip>
          <a:srcRect/>
          <a:stretch/>
        </p:blipFill>
        <p:spPr>
          <a:xfrm>
            <a:off x="0" y="0"/>
            <a:ext cx="12192000" cy="6862164"/>
          </a:xfrm>
          <a:prstGeom prst="rect">
            <a:avLst/>
          </a:prstGeom>
          <a:noFill/>
          <a:ln>
            <a:noFill/>
          </a:ln>
        </p:spPr>
      </p:pic>
      <p:sp>
        <p:nvSpPr>
          <p:cNvPr id="1811" name="Google Shape;1811;g290ef586b75_6_1205"/>
          <p:cNvSpPr txBox="1"/>
          <p:nvPr/>
        </p:nvSpPr>
        <p:spPr>
          <a:xfrm>
            <a:off x="2495550" y="2074761"/>
            <a:ext cx="7267094" cy="2627950"/>
          </a:xfrm>
          <a:prstGeom prst="rect">
            <a:avLst/>
          </a:prstGeom>
          <a:noFill/>
          <a:ln>
            <a:noFill/>
          </a:ln>
        </p:spPr>
        <p:txBody>
          <a:bodyPr spcFirstLastPara="1" wrap="square" lIns="35725" tIns="35725" rIns="35725" bIns="35725" anchor="ctr" anchorCtr="0">
            <a:normAutofit/>
          </a:bodyPr>
          <a:lstStyle/>
          <a:p>
            <a:pPr marL="0" marR="0" lvl="0" indent="0" algn="ctr" rtl="0">
              <a:lnSpc>
                <a:spcPct val="100000"/>
              </a:lnSpc>
              <a:spcBef>
                <a:spcPts val="0"/>
              </a:spcBef>
              <a:spcAft>
                <a:spcPts val="0"/>
              </a:spcAft>
              <a:buClr>
                <a:srgbClr val="CA26F0"/>
              </a:buClr>
              <a:buSzPts val="9800"/>
              <a:buFont typeface="Open Sans SemiBold"/>
              <a:buNone/>
            </a:pPr>
            <a:r>
              <a:rPr lang="en-GB" sz="9800" b="1" i="0" u="none" strike="noStrike" cap="none">
                <a:solidFill>
                  <a:srgbClr val="CA26F0"/>
                </a:solidFill>
                <a:latin typeface="Open Sans Semibold"/>
                <a:ea typeface="Open Sans Semibold"/>
                <a:cs typeface="Open Sans Semibold"/>
                <a:sym typeface="Open Sans SemiBold"/>
              </a:rPr>
              <a:t>Thank you!</a:t>
            </a:r>
            <a:endParaRPr sz="1100"/>
          </a:p>
        </p:txBody>
      </p:sp>
      <p:sp>
        <p:nvSpPr>
          <p:cNvPr id="1812" name="Google Shape;1812;g290ef586b75_6_1205"/>
          <p:cNvSpPr txBox="1">
            <a:spLocks noGrp="1"/>
          </p:cNvSpPr>
          <p:nvPr>
            <p:ph type="body" idx="1"/>
          </p:nvPr>
        </p:nvSpPr>
        <p:spPr>
          <a:xfrm>
            <a:off x="3132045" y="4598233"/>
            <a:ext cx="5926230" cy="390994"/>
          </a:xfrm>
          <a:prstGeom prst="rect">
            <a:avLst/>
          </a:prstGeom>
          <a:noFill/>
          <a:ln>
            <a:noFill/>
          </a:ln>
        </p:spPr>
        <p:txBody>
          <a:bodyPr spcFirstLastPara="1" wrap="square" lIns="0" tIns="0" rIns="0" bIns="0" anchor="b" anchorCtr="1">
            <a:noAutofit/>
          </a:bodyPr>
          <a:lstStyle>
            <a:lvl1pPr marL="457200" lvl="0" indent="-228600" algn="r">
              <a:lnSpc>
                <a:spcPct val="100000"/>
              </a:lnSpc>
              <a:spcBef>
                <a:spcPts val="900"/>
              </a:spcBef>
              <a:spcAft>
                <a:spcPts val="0"/>
              </a:spcAft>
              <a:buClr>
                <a:srgbClr val="2D3293"/>
              </a:buClr>
              <a:buSzPts val="2300"/>
              <a:buFont typeface="Open Sans"/>
              <a:buNone/>
              <a:defRPr sz="3000" b="1" i="0">
                <a:solidFill>
                  <a:srgbClr val="2D3293"/>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13" name="Google Shape;1813;g290ef586b75_6_1205"/>
          <p:cNvSpPr txBox="1">
            <a:spLocks noGrp="1"/>
          </p:cNvSpPr>
          <p:nvPr>
            <p:ph type="body" idx="2"/>
          </p:nvPr>
        </p:nvSpPr>
        <p:spPr>
          <a:xfrm>
            <a:off x="3132045" y="4989227"/>
            <a:ext cx="5926230" cy="1138003"/>
          </a:xfrm>
          <a:prstGeom prst="rect">
            <a:avLst/>
          </a:prstGeom>
          <a:noFill/>
          <a:ln>
            <a:noFill/>
          </a:ln>
        </p:spPr>
        <p:txBody>
          <a:bodyPr spcFirstLastPara="1" wrap="square" lIns="0" tIns="81000" rIns="0" bIns="0" anchor="t" anchorCtr="1">
            <a:normAutofit/>
          </a:bodyPr>
          <a:lstStyle>
            <a:lvl1pPr marL="457200" lvl="0" indent="-228600" algn="ctr">
              <a:lnSpc>
                <a:spcPct val="100000"/>
              </a:lnSpc>
              <a:spcBef>
                <a:spcPts val="900"/>
              </a:spcBef>
              <a:spcAft>
                <a:spcPts val="0"/>
              </a:spcAft>
              <a:buClr>
                <a:schemeClr val="accent2"/>
              </a:buClr>
              <a:buSzPts val="1800"/>
              <a:buFont typeface="Open Sans"/>
              <a:buNone/>
              <a:defRPr sz="2400" b="0" i="0">
                <a:solidFill>
                  <a:schemeClr val="accent2"/>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814" name="Google Shape;1814;g290ef586b75_6_1205"/>
          <p:cNvPicPr preferRelativeResize="0"/>
          <p:nvPr/>
        </p:nvPicPr>
        <p:blipFill rotWithShape="1">
          <a:blip r:embed="rId3">
            <a:alphaModFix/>
          </a:blip>
          <a:srcRect/>
          <a:stretch/>
        </p:blipFill>
        <p:spPr>
          <a:xfrm>
            <a:off x="5832750" y="6273923"/>
            <a:ext cx="526500" cy="351000"/>
          </a:xfrm>
          <a:prstGeom prst="rect">
            <a:avLst/>
          </a:prstGeom>
          <a:noFill/>
          <a:ln>
            <a:noFill/>
          </a:ln>
        </p:spPr>
      </p:pic>
    </p:spTree>
    <p:extLst>
      <p:ext uri="{BB962C8B-B14F-4D97-AF65-F5344CB8AC3E}">
        <p14:creationId xmlns:p14="http://schemas.microsoft.com/office/powerpoint/2010/main" val="11696539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2_Thank you">
  <p:cSld name="2_Thank you">
    <p:spTree>
      <p:nvGrpSpPr>
        <p:cNvPr id="1" name="Shape 1815"/>
        <p:cNvGrpSpPr/>
        <p:nvPr/>
      </p:nvGrpSpPr>
      <p:grpSpPr>
        <a:xfrm>
          <a:off x="0" y="0"/>
          <a:ext cx="0" cy="0"/>
          <a:chOff x="0" y="0"/>
          <a:chExt cx="0" cy="0"/>
        </a:xfrm>
      </p:grpSpPr>
      <p:pic>
        <p:nvPicPr>
          <p:cNvPr id="1816" name="Google Shape;1816;g290ef586b75_6_1211"/>
          <p:cNvPicPr preferRelativeResize="0"/>
          <p:nvPr/>
        </p:nvPicPr>
        <p:blipFill rotWithShape="1">
          <a:blip r:embed="rId2">
            <a:alphaModFix/>
          </a:blip>
          <a:srcRect/>
          <a:stretch/>
        </p:blipFill>
        <p:spPr>
          <a:xfrm>
            <a:off x="0" y="0"/>
            <a:ext cx="12192000" cy="6862164"/>
          </a:xfrm>
          <a:prstGeom prst="rect">
            <a:avLst/>
          </a:prstGeom>
          <a:noFill/>
          <a:ln>
            <a:noFill/>
          </a:ln>
        </p:spPr>
      </p:pic>
      <p:sp>
        <p:nvSpPr>
          <p:cNvPr id="1817" name="Google Shape;1817;g290ef586b75_6_1211"/>
          <p:cNvSpPr txBox="1"/>
          <p:nvPr/>
        </p:nvSpPr>
        <p:spPr>
          <a:xfrm>
            <a:off x="2495550" y="2074761"/>
            <a:ext cx="7267094" cy="2627950"/>
          </a:xfrm>
          <a:prstGeom prst="rect">
            <a:avLst/>
          </a:prstGeom>
          <a:noFill/>
          <a:ln>
            <a:noFill/>
          </a:ln>
        </p:spPr>
        <p:txBody>
          <a:bodyPr spcFirstLastPara="1" wrap="square" lIns="35725" tIns="35725" rIns="35725" bIns="35725" anchor="ctr" anchorCtr="0">
            <a:normAutofit/>
          </a:bodyPr>
          <a:lstStyle/>
          <a:p>
            <a:pPr marL="0" marR="0" lvl="0" indent="0" algn="ctr" rtl="0">
              <a:lnSpc>
                <a:spcPct val="100000"/>
              </a:lnSpc>
              <a:spcBef>
                <a:spcPts val="0"/>
              </a:spcBef>
              <a:spcAft>
                <a:spcPts val="0"/>
              </a:spcAft>
              <a:buClr>
                <a:srgbClr val="5AC3F0"/>
              </a:buClr>
              <a:buSzPts val="9800"/>
              <a:buFont typeface="Open Sans SemiBold"/>
              <a:buNone/>
            </a:pPr>
            <a:r>
              <a:rPr lang="en-GB" sz="9800" b="1" i="0" u="none" strike="noStrike" cap="none">
                <a:solidFill>
                  <a:srgbClr val="5AC3F0"/>
                </a:solidFill>
                <a:latin typeface="Open Sans Semibold"/>
                <a:ea typeface="Open Sans Semibold"/>
                <a:cs typeface="Open Sans Semibold"/>
                <a:sym typeface="Open Sans SemiBold"/>
              </a:rPr>
              <a:t>Ευχαριστώ</a:t>
            </a:r>
            <a:endParaRPr sz="9800" b="1" i="0" u="none" strike="noStrike" cap="none">
              <a:solidFill>
                <a:srgbClr val="5AC3F0"/>
              </a:solidFill>
              <a:latin typeface="Open Sans Semibold"/>
              <a:ea typeface="Open Sans Semibold"/>
              <a:cs typeface="Open Sans Semibold"/>
              <a:sym typeface="Open Sans SemiBold"/>
            </a:endParaRPr>
          </a:p>
        </p:txBody>
      </p:sp>
      <p:sp>
        <p:nvSpPr>
          <p:cNvPr id="1818" name="Google Shape;1818;g290ef586b75_6_1211"/>
          <p:cNvSpPr txBox="1">
            <a:spLocks noGrp="1"/>
          </p:cNvSpPr>
          <p:nvPr>
            <p:ph type="body" idx="1"/>
          </p:nvPr>
        </p:nvSpPr>
        <p:spPr>
          <a:xfrm>
            <a:off x="3132045" y="4598233"/>
            <a:ext cx="5926230" cy="390994"/>
          </a:xfrm>
          <a:prstGeom prst="rect">
            <a:avLst/>
          </a:prstGeom>
          <a:noFill/>
          <a:ln>
            <a:noFill/>
          </a:ln>
        </p:spPr>
        <p:txBody>
          <a:bodyPr spcFirstLastPara="1" wrap="square" lIns="0" tIns="0" rIns="0" bIns="0" anchor="b" anchorCtr="1">
            <a:noAutofit/>
          </a:bodyPr>
          <a:lstStyle>
            <a:lvl1pPr marL="457200" lvl="0" indent="-228600" algn="r">
              <a:lnSpc>
                <a:spcPct val="100000"/>
              </a:lnSpc>
              <a:spcBef>
                <a:spcPts val="900"/>
              </a:spcBef>
              <a:spcAft>
                <a:spcPts val="0"/>
              </a:spcAft>
              <a:buClr>
                <a:srgbClr val="2D3293"/>
              </a:buClr>
              <a:buSzPts val="2300"/>
              <a:buFont typeface="Open Sans"/>
              <a:buNone/>
              <a:defRPr sz="3000" b="1" i="0">
                <a:solidFill>
                  <a:srgbClr val="2D3293"/>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19" name="Google Shape;1819;g290ef586b75_6_1211"/>
          <p:cNvSpPr txBox="1">
            <a:spLocks noGrp="1"/>
          </p:cNvSpPr>
          <p:nvPr>
            <p:ph type="body" idx="2"/>
          </p:nvPr>
        </p:nvSpPr>
        <p:spPr>
          <a:xfrm>
            <a:off x="3132045" y="4989227"/>
            <a:ext cx="5926230" cy="1138003"/>
          </a:xfrm>
          <a:prstGeom prst="rect">
            <a:avLst/>
          </a:prstGeom>
          <a:noFill/>
          <a:ln>
            <a:noFill/>
          </a:ln>
        </p:spPr>
        <p:txBody>
          <a:bodyPr spcFirstLastPara="1" wrap="square" lIns="0" tIns="81000" rIns="0" bIns="0" anchor="t" anchorCtr="1">
            <a:normAutofit/>
          </a:bodyPr>
          <a:lstStyle>
            <a:lvl1pPr marL="457200" lvl="0" indent="-228600" algn="ctr">
              <a:lnSpc>
                <a:spcPct val="100000"/>
              </a:lnSpc>
              <a:spcBef>
                <a:spcPts val="900"/>
              </a:spcBef>
              <a:spcAft>
                <a:spcPts val="0"/>
              </a:spcAft>
              <a:buClr>
                <a:schemeClr val="accent2"/>
              </a:buClr>
              <a:buSzPts val="1800"/>
              <a:buFont typeface="Open Sans"/>
              <a:buNone/>
              <a:defRPr sz="2400" b="0" i="0">
                <a:solidFill>
                  <a:schemeClr val="accent2"/>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820" name="Google Shape;1820;g290ef586b75_6_1211"/>
          <p:cNvPicPr preferRelativeResize="0"/>
          <p:nvPr/>
        </p:nvPicPr>
        <p:blipFill rotWithShape="1">
          <a:blip r:embed="rId3">
            <a:alphaModFix/>
          </a:blip>
          <a:srcRect/>
          <a:stretch/>
        </p:blipFill>
        <p:spPr>
          <a:xfrm>
            <a:off x="5832750" y="6273923"/>
            <a:ext cx="526500" cy="351000"/>
          </a:xfrm>
          <a:prstGeom prst="rect">
            <a:avLst/>
          </a:prstGeom>
          <a:noFill/>
          <a:ln>
            <a:noFill/>
          </a:ln>
        </p:spPr>
      </p:pic>
    </p:spTree>
    <p:extLst>
      <p:ext uri="{BB962C8B-B14F-4D97-AF65-F5344CB8AC3E}">
        <p14:creationId xmlns:p14="http://schemas.microsoft.com/office/powerpoint/2010/main" val="35071517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Bullets_background_right">
  <p:cSld name="1_Bullets_background_right">
    <p:spTree>
      <p:nvGrpSpPr>
        <p:cNvPr id="1" name="Shape 1829"/>
        <p:cNvGrpSpPr/>
        <p:nvPr/>
      </p:nvGrpSpPr>
      <p:grpSpPr>
        <a:xfrm>
          <a:off x="0" y="0"/>
          <a:ext cx="0" cy="0"/>
          <a:chOff x="0" y="0"/>
          <a:chExt cx="0" cy="0"/>
        </a:xfrm>
      </p:grpSpPr>
      <p:pic>
        <p:nvPicPr>
          <p:cNvPr id="1830" name="Google Shape;1830;g290ef586b75_6_1225"/>
          <p:cNvPicPr preferRelativeResize="0"/>
          <p:nvPr/>
        </p:nvPicPr>
        <p:blipFill rotWithShape="1">
          <a:blip r:embed="rId2">
            <a:alphaModFix amt="50000"/>
          </a:blip>
          <a:srcRect/>
          <a:stretch/>
        </p:blipFill>
        <p:spPr>
          <a:xfrm>
            <a:off x="-1" y="0"/>
            <a:ext cx="12175093" cy="6858000"/>
          </a:xfrm>
          <a:prstGeom prst="rect">
            <a:avLst/>
          </a:prstGeom>
          <a:noFill/>
          <a:ln>
            <a:noFill/>
          </a:ln>
        </p:spPr>
      </p:pic>
      <p:sp>
        <p:nvSpPr>
          <p:cNvPr id="1831" name="Google Shape;1831;g290ef586b75_6_1225"/>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900"/>
              </a:spcBef>
              <a:spcAft>
                <a:spcPts val="0"/>
              </a:spcAft>
              <a:buClr>
                <a:srgbClr val="6A6A6A"/>
              </a:buClr>
              <a:buSzPts val="2800"/>
              <a:buFont typeface="Arial"/>
              <a:buChar char="•"/>
              <a:defRPr sz="3300" b="1" i="0">
                <a:solidFill>
                  <a:srgbClr val="595959"/>
                </a:solidFill>
                <a:latin typeface="Helvetica Neue"/>
                <a:ea typeface="Helvetica Neue"/>
                <a:cs typeface="Helvetica Neue"/>
                <a:sym typeface="Helvetica Neue"/>
              </a:defRPr>
            </a:lvl1pPr>
            <a:lvl2pPr marL="914400" lvl="1" indent="-355600" algn="l">
              <a:lnSpc>
                <a:spcPct val="100000"/>
              </a:lnSpc>
              <a:spcBef>
                <a:spcPts val="900"/>
              </a:spcBef>
              <a:spcAft>
                <a:spcPts val="0"/>
              </a:spcAft>
              <a:buClr>
                <a:srgbClr val="4687E6"/>
              </a:buClr>
              <a:buSzPts val="2000"/>
              <a:buFont typeface="Helvetica Neue"/>
              <a:buChar char="•"/>
              <a:defRPr sz="2400" b="1" i="0">
                <a:solidFill>
                  <a:srgbClr val="6A6A6A"/>
                </a:solidFill>
                <a:latin typeface="Helvetica Neue"/>
                <a:ea typeface="Helvetica Neue"/>
                <a:cs typeface="Helvetica Neue"/>
                <a:sym typeface="Helvetica Neue"/>
              </a:defRPr>
            </a:lvl2pPr>
            <a:lvl3pPr marL="1371600" lvl="2" indent="-349250" algn="l">
              <a:lnSpc>
                <a:spcPct val="100000"/>
              </a:lnSpc>
              <a:spcBef>
                <a:spcPts val="900"/>
              </a:spcBef>
              <a:spcAft>
                <a:spcPts val="0"/>
              </a:spcAft>
              <a:buClr>
                <a:schemeClr val="accent6"/>
              </a:buClr>
              <a:buSzPts val="1900"/>
              <a:buFont typeface="Helvetica Neue"/>
              <a:buChar char="•"/>
              <a:defRPr sz="2300" b="0" i="0">
                <a:solidFill>
                  <a:schemeClr val="accent1"/>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32" name="Google Shape;1832;g290ef586b75_6_1225"/>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0"/>
              </a:spcBef>
              <a:spcAft>
                <a:spcPts val="0"/>
              </a:spcAft>
              <a:buClr>
                <a:schemeClr val="accent1"/>
              </a:buClr>
              <a:buSzPts val="3400"/>
              <a:buFont typeface="Helvetica Neue"/>
              <a:buNone/>
              <a:defRPr sz="45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33" name="Google Shape;1833;g290ef586b75_6_1225"/>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834" name="Google Shape;1834;g290ef586b75_6_1225"/>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1835" name="Google Shape;1835;g290ef586b75_6_1225"/>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836" name="Google Shape;1836;g290ef586b75_6_1225"/>
          <p:cNvPicPr preferRelativeResize="0"/>
          <p:nvPr/>
        </p:nvPicPr>
        <p:blipFill rotWithShape="1">
          <a:blip r:embed="rId4">
            <a:alphaModFix/>
          </a:blip>
          <a:srcRect/>
          <a:stretch/>
        </p:blipFill>
        <p:spPr>
          <a:xfrm>
            <a:off x="2429068" y="6246601"/>
            <a:ext cx="622173" cy="432000"/>
          </a:xfrm>
          <a:prstGeom prst="rect">
            <a:avLst/>
          </a:prstGeom>
          <a:noFill/>
          <a:ln>
            <a:noFill/>
          </a:ln>
        </p:spPr>
      </p:pic>
    </p:spTree>
    <p:extLst>
      <p:ext uri="{BB962C8B-B14F-4D97-AF65-F5344CB8AC3E}">
        <p14:creationId xmlns:p14="http://schemas.microsoft.com/office/powerpoint/2010/main" val="36440840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ullets-regular">
  <p:cSld name="Bullets-regular">
    <p:spTree>
      <p:nvGrpSpPr>
        <p:cNvPr id="1" name="Shape 1837"/>
        <p:cNvGrpSpPr/>
        <p:nvPr/>
      </p:nvGrpSpPr>
      <p:grpSpPr>
        <a:xfrm>
          <a:off x="0" y="0"/>
          <a:ext cx="0" cy="0"/>
          <a:chOff x="0" y="0"/>
          <a:chExt cx="0" cy="0"/>
        </a:xfrm>
      </p:grpSpPr>
      <p:sp>
        <p:nvSpPr>
          <p:cNvPr id="1838" name="Google Shape;1838;g290ef586b75_6_1233"/>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900"/>
              </a:spcBef>
              <a:spcAft>
                <a:spcPts val="0"/>
              </a:spcAft>
              <a:buClr>
                <a:schemeClr val="dk2"/>
              </a:buClr>
              <a:buSzPts val="2800"/>
              <a:buFont typeface="Helvetica Neue"/>
              <a:buChar char="•"/>
              <a:defRPr sz="3300" b="1" i="0">
                <a:solidFill>
                  <a:srgbClr val="595959"/>
                </a:solidFill>
                <a:latin typeface="Helvetica Neue"/>
                <a:ea typeface="Helvetica Neue"/>
                <a:cs typeface="Helvetica Neue"/>
                <a:sym typeface="Helvetica Neue"/>
              </a:defRPr>
            </a:lvl1pPr>
            <a:lvl2pPr marL="914400" lvl="1" indent="-393700" algn="l">
              <a:lnSpc>
                <a:spcPct val="100000"/>
              </a:lnSpc>
              <a:spcBef>
                <a:spcPts val="900"/>
              </a:spcBef>
              <a:spcAft>
                <a:spcPts val="0"/>
              </a:spcAft>
              <a:buClr>
                <a:srgbClr val="4687E6"/>
              </a:buClr>
              <a:buSzPts val="2600"/>
              <a:buFont typeface="Helvetica Neue"/>
              <a:buChar char="•"/>
              <a:defRPr sz="3000" b="0" i="0">
                <a:solidFill>
                  <a:srgbClr val="5B72D1"/>
                </a:solidFill>
                <a:latin typeface="Helvetica Neue"/>
                <a:ea typeface="Helvetica Neue"/>
                <a:cs typeface="Helvetica Neue"/>
                <a:sym typeface="Helvetica Neue"/>
              </a:defRPr>
            </a:lvl2pPr>
            <a:lvl3pPr marL="1371600" lvl="2" indent="-355600" algn="l">
              <a:lnSpc>
                <a:spcPct val="100000"/>
              </a:lnSpc>
              <a:spcBef>
                <a:spcPts val="900"/>
              </a:spcBef>
              <a:spcAft>
                <a:spcPts val="0"/>
              </a:spcAft>
              <a:buClr>
                <a:schemeClr val="accent6"/>
              </a:buClr>
              <a:buSzPts val="2000"/>
              <a:buFont typeface="Helvetica Neue"/>
              <a:buChar char="•"/>
              <a:defRPr sz="2400" b="0" i="0">
                <a:solidFill>
                  <a:srgbClr val="6A6A6A"/>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39" name="Google Shape;1839;g290ef586b75_6_1233"/>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3400"/>
              <a:buFont typeface="Helvetica Neue"/>
              <a:buNone/>
              <a:defRPr sz="45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840" name="Google Shape;1840;g290ef586b75_6_1233"/>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841" name="Google Shape;1841;g290ef586b75_6_1233"/>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1842" name="Google Shape;1842;g290ef586b75_6_1233"/>
          <p:cNvPicPr preferRelativeResize="0"/>
          <p:nvPr/>
        </p:nvPicPr>
        <p:blipFill rotWithShape="1">
          <a:blip r:embed="rId2">
            <a:alphaModFix/>
          </a:blip>
          <a:srcRect/>
          <a:stretch/>
        </p:blipFill>
        <p:spPr>
          <a:xfrm>
            <a:off x="533400" y="6152747"/>
            <a:ext cx="1557408" cy="555914"/>
          </a:xfrm>
          <a:prstGeom prst="rect">
            <a:avLst/>
          </a:prstGeom>
          <a:noFill/>
          <a:ln>
            <a:noFill/>
          </a:ln>
        </p:spPr>
      </p:pic>
      <p:pic>
        <p:nvPicPr>
          <p:cNvPr id="1843" name="Google Shape;1843;g290ef586b75_6_1233"/>
          <p:cNvPicPr preferRelativeResize="0"/>
          <p:nvPr/>
        </p:nvPicPr>
        <p:blipFill rotWithShape="1">
          <a:blip r:embed="rId3">
            <a:alphaModFix/>
          </a:blip>
          <a:srcRect/>
          <a:stretch/>
        </p:blipFill>
        <p:spPr>
          <a:xfrm>
            <a:off x="2429068" y="6246601"/>
            <a:ext cx="622173" cy="432000"/>
          </a:xfrm>
          <a:prstGeom prst="rect">
            <a:avLst/>
          </a:prstGeom>
          <a:noFill/>
          <a:ln>
            <a:noFill/>
          </a:ln>
        </p:spPr>
      </p:pic>
    </p:spTree>
    <p:extLst>
      <p:ext uri="{BB962C8B-B14F-4D97-AF65-F5344CB8AC3E}">
        <p14:creationId xmlns:p14="http://schemas.microsoft.com/office/powerpoint/2010/main" val="9084995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1"/>
          <p:cNvSpPr txBox="1">
            <a:spLocks noGrp="1"/>
          </p:cNvSpPr>
          <p:nvPr>
            <p:ph type="ftr" idx="11"/>
          </p:nvPr>
        </p:nvSpPr>
        <p:spPr>
          <a:xfrm>
            <a:off x="2043952" y="6356350"/>
            <a:ext cx="9313599" cy="3584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mt="5000"/>
          </a:blip>
          <a:srcRect t="39876" r="27083"/>
          <a:stretch/>
        </p:blipFill>
        <p:spPr>
          <a:xfrm>
            <a:off x="9525000" y="-1"/>
            <a:ext cx="2667000" cy="2168525"/>
          </a:xfrm>
          <a:prstGeom prst="rect">
            <a:avLst/>
          </a:prstGeom>
          <a:noFill/>
          <a:ln>
            <a:noFill/>
          </a:ln>
        </p:spPr>
      </p:pic>
      <p:pic>
        <p:nvPicPr>
          <p:cNvPr id="126" name="Google Shape;126;p21"/>
          <p:cNvPicPr preferRelativeResize="0"/>
          <p:nvPr/>
        </p:nvPicPr>
        <p:blipFill rotWithShape="1">
          <a:blip r:embed="rId3">
            <a:alphaModFix/>
          </a:blip>
          <a:srcRect/>
          <a:stretch/>
        </p:blipFill>
        <p:spPr>
          <a:xfrm>
            <a:off x="266028" y="6354763"/>
            <a:ext cx="1109403" cy="396000"/>
          </a:xfrm>
          <a:prstGeom prst="rect">
            <a:avLst/>
          </a:prstGeom>
          <a:noFill/>
          <a:ln>
            <a:noFill/>
          </a:ln>
        </p:spPr>
      </p:pic>
      <p:sp>
        <p:nvSpPr>
          <p:cNvPr id="127" name="Google Shape;127;p21"/>
          <p:cNvSpPr txBox="1">
            <a:spLocks noGrp="1"/>
          </p:cNvSpPr>
          <p:nvPr>
            <p:ph type="sldNum" idx="12"/>
          </p:nvPr>
        </p:nvSpPr>
        <p:spPr>
          <a:xfrm>
            <a:off x="5699218" y="-8563"/>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128" name="Google Shape;128;p21"/>
          <p:cNvPicPr preferRelativeResize="0"/>
          <p:nvPr/>
        </p:nvPicPr>
        <p:blipFill rotWithShape="1">
          <a:blip r:embed="rId4">
            <a:alphaModFix/>
          </a:blip>
          <a:srcRect/>
          <a:stretch/>
        </p:blipFill>
        <p:spPr>
          <a:xfrm>
            <a:off x="1513340" y="6431721"/>
            <a:ext cx="409695" cy="272959"/>
          </a:xfrm>
          <a:prstGeom prst="rect">
            <a:avLst/>
          </a:prstGeom>
          <a:noFill/>
          <a:ln>
            <a:noFill/>
          </a:ln>
        </p:spPr>
      </p:pic>
    </p:spTree>
    <p:extLst>
      <p:ext uri="{BB962C8B-B14F-4D97-AF65-F5344CB8AC3E}">
        <p14:creationId xmlns:p14="http://schemas.microsoft.com/office/powerpoint/2010/main" val="355052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1" type="tx">
  <p:cSld name="TITLE_1">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889000" y="1149350"/>
            <a:ext cx="10414000" cy="2324101"/>
          </a:xfrm>
          <a:prstGeom prst="rect">
            <a:avLst/>
          </a:prstGeom>
          <a:noFill/>
          <a:ln>
            <a:noFill/>
          </a:ln>
        </p:spPr>
        <p:txBody>
          <a:bodyPr spcFirstLastPara="1" wrap="square" lIns="19050" tIns="19050" rIns="19050" bIns="19050" anchor="b" anchorCtr="0">
            <a:normAutofit/>
          </a:bodyPr>
          <a:lstStyle>
            <a:lvl1pPr lvl="0" algn="ctr">
              <a:lnSpc>
                <a:spcPct val="100000"/>
              </a:lnSpc>
              <a:spcBef>
                <a:spcPts val="0"/>
              </a:spcBef>
              <a:spcAft>
                <a:spcPts val="0"/>
              </a:spcAft>
              <a:buClr>
                <a:srgbClr val="FC6C6C"/>
              </a:buClr>
              <a:buSzPts val="500"/>
              <a:buFont typeface="Arial"/>
              <a:buNone/>
              <a:defRPr sz="667"/>
            </a:lvl1pPr>
            <a:lvl2pPr lvl="1" algn="l">
              <a:lnSpc>
                <a:spcPct val="100000"/>
              </a:lnSpc>
              <a:spcBef>
                <a:spcPts val="0"/>
              </a:spcBef>
              <a:spcAft>
                <a:spcPts val="0"/>
              </a:spcAft>
              <a:buClr>
                <a:srgbClr val="FC6C6C"/>
              </a:buClr>
              <a:buSzPts val="1800"/>
              <a:buNone/>
              <a:defRPr/>
            </a:lvl2pPr>
            <a:lvl3pPr lvl="2" algn="l">
              <a:lnSpc>
                <a:spcPct val="100000"/>
              </a:lnSpc>
              <a:spcBef>
                <a:spcPts val="0"/>
              </a:spcBef>
              <a:spcAft>
                <a:spcPts val="0"/>
              </a:spcAft>
              <a:buClr>
                <a:srgbClr val="FC6C6C"/>
              </a:buClr>
              <a:buSzPts val="1800"/>
              <a:buNone/>
              <a:defRPr/>
            </a:lvl3pPr>
            <a:lvl4pPr lvl="3" algn="l">
              <a:lnSpc>
                <a:spcPct val="100000"/>
              </a:lnSpc>
              <a:spcBef>
                <a:spcPts val="0"/>
              </a:spcBef>
              <a:spcAft>
                <a:spcPts val="0"/>
              </a:spcAft>
              <a:buClr>
                <a:srgbClr val="FC6C6C"/>
              </a:buClr>
              <a:buSzPts val="1800"/>
              <a:buNone/>
              <a:defRPr/>
            </a:lvl4pPr>
            <a:lvl5pPr lvl="4" algn="l">
              <a:lnSpc>
                <a:spcPct val="100000"/>
              </a:lnSpc>
              <a:spcBef>
                <a:spcPts val="0"/>
              </a:spcBef>
              <a:spcAft>
                <a:spcPts val="0"/>
              </a:spcAft>
              <a:buClr>
                <a:srgbClr val="FC6C6C"/>
              </a:buClr>
              <a:buSzPts val="1800"/>
              <a:buNone/>
              <a:defRPr/>
            </a:lvl5pPr>
            <a:lvl6pPr lvl="5" algn="l">
              <a:lnSpc>
                <a:spcPct val="100000"/>
              </a:lnSpc>
              <a:spcBef>
                <a:spcPts val="0"/>
              </a:spcBef>
              <a:spcAft>
                <a:spcPts val="0"/>
              </a:spcAft>
              <a:buClr>
                <a:srgbClr val="FC6C6C"/>
              </a:buClr>
              <a:buSzPts val="1800"/>
              <a:buNone/>
              <a:defRPr/>
            </a:lvl6pPr>
            <a:lvl7pPr lvl="6" algn="l">
              <a:lnSpc>
                <a:spcPct val="100000"/>
              </a:lnSpc>
              <a:spcBef>
                <a:spcPts val="0"/>
              </a:spcBef>
              <a:spcAft>
                <a:spcPts val="0"/>
              </a:spcAft>
              <a:buClr>
                <a:srgbClr val="FC6C6C"/>
              </a:buClr>
              <a:buSzPts val="1800"/>
              <a:buNone/>
              <a:defRPr/>
            </a:lvl7pPr>
            <a:lvl8pPr lvl="7" algn="l">
              <a:lnSpc>
                <a:spcPct val="100000"/>
              </a:lnSpc>
              <a:spcBef>
                <a:spcPts val="0"/>
              </a:spcBef>
              <a:spcAft>
                <a:spcPts val="0"/>
              </a:spcAft>
              <a:buClr>
                <a:srgbClr val="FC6C6C"/>
              </a:buClr>
              <a:buSzPts val="1800"/>
              <a:buNone/>
              <a:defRPr/>
            </a:lvl8pPr>
            <a:lvl9pPr lvl="8" algn="l">
              <a:lnSpc>
                <a:spcPct val="100000"/>
              </a:lnSpc>
              <a:spcBef>
                <a:spcPts val="0"/>
              </a:spcBef>
              <a:spcAft>
                <a:spcPts val="0"/>
              </a:spcAft>
              <a:buClr>
                <a:srgbClr val="FC6C6C"/>
              </a:buClr>
              <a:buSzPts val="1800"/>
              <a:buNone/>
              <a:defRPr/>
            </a:lvl9pPr>
          </a:lstStyle>
          <a:p>
            <a:endParaRPr/>
          </a:p>
        </p:txBody>
      </p:sp>
      <p:sp>
        <p:nvSpPr>
          <p:cNvPr id="11" name="Google Shape;11;p2"/>
          <p:cNvSpPr txBox="1">
            <a:spLocks noGrp="1"/>
          </p:cNvSpPr>
          <p:nvPr>
            <p:ph type="body" idx="1"/>
          </p:nvPr>
        </p:nvSpPr>
        <p:spPr>
          <a:xfrm>
            <a:off x="889000" y="3536951"/>
            <a:ext cx="10414000" cy="793751"/>
          </a:xfrm>
          <a:prstGeom prst="rect">
            <a:avLst/>
          </a:prstGeom>
          <a:noFill/>
          <a:ln>
            <a:noFill/>
          </a:ln>
        </p:spPr>
        <p:txBody>
          <a:bodyPr spcFirstLastPara="1" wrap="square" lIns="19050" tIns="19050" rIns="19050" bIns="19050" anchor="t" anchorCtr="0">
            <a:normAutofit/>
          </a:bodyPr>
          <a:lstStyle>
            <a:lvl1pPr marL="609585" lvl="0" indent="-304792" algn="ctr">
              <a:lnSpc>
                <a:spcPct val="100000"/>
              </a:lnSpc>
              <a:spcBef>
                <a:spcPts val="0"/>
              </a:spcBef>
              <a:spcAft>
                <a:spcPts val="0"/>
              </a:spcAft>
              <a:buClr>
                <a:srgbClr val="FFFFFF"/>
              </a:buClr>
              <a:buSzPts val="2000"/>
              <a:buFont typeface="Arial"/>
              <a:buNone/>
              <a:defRPr sz="2667"/>
            </a:lvl1pPr>
            <a:lvl2pPr marL="1219170" lvl="1" indent="-304792" algn="ctr">
              <a:lnSpc>
                <a:spcPct val="100000"/>
              </a:lnSpc>
              <a:spcBef>
                <a:spcPts val="0"/>
              </a:spcBef>
              <a:spcAft>
                <a:spcPts val="0"/>
              </a:spcAft>
              <a:buClr>
                <a:srgbClr val="FFFFFF"/>
              </a:buClr>
              <a:buSzPts val="2000"/>
              <a:buFont typeface="Arial"/>
              <a:buNone/>
              <a:defRPr sz="2667"/>
            </a:lvl2pPr>
            <a:lvl3pPr marL="1828754" lvl="2" indent="-304792" algn="ctr">
              <a:lnSpc>
                <a:spcPct val="100000"/>
              </a:lnSpc>
              <a:spcBef>
                <a:spcPts val="0"/>
              </a:spcBef>
              <a:spcAft>
                <a:spcPts val="0"/>
              </a:spcAft>
              <a:buClr>
                <a:srgbClr val="FFFFFF"/>
              </a:buClr>
              <a:buSzPts val="2000"/>
              <a:buFont typeface="Arial"/>
              <a:buNone/>
              <a:defRPr sz="2667"/>
            </a:lvl3pPr>
            <a:lvl4pPr marL="2438339" lvl="3" indent="-304792" algn="ctr">
              <a:lnSpc>
                <a:spcPct val="100000"/>
              </a:lnSpc>
              <a:spcBef>
                <a:spcPts val="0"/>
              </a:spcBef>
              <a:spcAft>
                <a:spcPts val="0"/>
              </a:spcAft>
              <a:buClr>
                <a:srgbClr val="FFFFFF"/>
              </a:buClr>
              <a:buSzPts val="2000"/>
              <a:buFont typeface="Arial"/>
              <a:buNone/>
              <a:defRPr sz="2667"/>
            </a:lvl4pPr>
            <a:lvl5pPr marL="3047924" lvl="4" indent="-304792" algn="ctr">
              <a:lnSpc>
                <a:spcPct val="100000"/>
              </a:lnSpc>
              <a:spcBef>
                <a:spcPts val="0"/>
              </a:spcBef>
              <a:spcAft>
                <a:spcPts val="0"/>
              </a:spcAft>
              <a:buClr>
                <a:srgbClr val="FFFFFF"/>
              </a:buClr>
              <a:buSzPts val="2000"/>
              <a:buFont typeface="Arial"/>
              <a:buNone/>
              <a:defRPr sz="2667"/>
            </a:lvl5pPr>
            <a:lvl6pPr marL="3657509" lvl="5" indent="-457189" algn="l">
              <a:lnSpc>
                <a:spcPct val="115000"/>
              </a:lnSpc>
              <a:spcBef>
                <a:spcPts val="0"/>
              </a:spcBef>
              <a:spcAft>
                <a:spcPts val="0"/>
              </a:spcAft>
              <a:buSzPts val="1800"/>
              <a:buChar char="●"/>
              <a:defRPr/>
            </a:lvl6pPr>
            <a:lvl7pPr marL="4267093" lvl="6" indent="-457189" algn="l">
              <a:lnSpc>
                <a:spcPct val="115000"/>
              </a:lnSpc>
              <a:spcBef>
                <a:spcPts val="0"/>
              </a:spcBef>
              <a:spcAft>
                <a:spcPts val="0"/>
              </a:spcAft>
              <a:buSzPts val="1800"/>
              <a:buChar char="●"/>
              <a:defRPr/>
            </a:lvl7pPr>
            <a:lvl8pPr marL="4876678" lvl="7" indent="-457189" algn="l">
              <a:lnSpc>
                <a:spcPct val="115000"/>
              </a:lnSpc>
              <a:spcBef>
                <a:spcPts val="0"/>
              </a:spcBef>
              <a:spcAft>
                <a:spcPts val="0"/>
              </a:spcAft>
              <a:buSzPts val="1800"/>
              <a:buChar char="●"/>
              <a:defRPr/>
            </a:lvl8pPr>
            <a:lvl9pPr marL="5486263" lvl="8" indent="-457189" algn="l">
              <a:lnSpc>
                <a:spcPct val="115000"/>
              </a:lnSpc>
              <a:spcBef>
                <a:spcPts val="0"/>
              </a:spcBef>
              <a:spcAft>
                <a:spcPts val="0"/>
              </a:spcAft>
              <a:buSzPts val="1800"/>
              <a:buChar char="●"/>
              <a:defRPr/>
            </a:lvl9pPr>
          </a:lstStyle>
          <a:p>
            <a:endParaRPr/>
          </a:p>
        </p:txBody>
      </p:sp>
      <p:sp>
        <p:nvSpPr>
          <p:cNvPr id="12" name="Google Shape;12;p2"/>
          <p:cNvSpPr txBox="1">
            <a:spLocks noGrp="1"/>
          </p:cNvSpPr>
          <p:nvPr>
            <p:ph type="sldNum" idx="12"/>
          </p:nvPr>
        </p:nvSpPr>
        <p:spPr>
          <a:xfrm>
            <a:off x="5246159" y="6540500"/>
            <a:ext cx="1693335" cy="223138"/>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64735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609"/>
        <p:cNvGrpSpPr/>
        <p:nvPr/>
      </p:nvGrpSpPr>
      <p:grpSpPr>
        <a:xfrm>
          <a:off x="0" y="0"/>
          <a:ext cx="0" cy="0"/>
          <a:chOff x="0" y="0"/>
          <a:chExt cx="0" cy="0"/>
        </a:xfrm>
      </p:grpSpPr>
      <p:pic>
        <p:nvPicPr>
          <p:cNvPr id="610" name="Google Shape;610;g290ef586b75_6_5"/>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611" name="Google Shape;611;g290ef586b75_6_5"/>
          <p:cNvSpPr/>
          <p:nvPr/>
        </p:nvSpPr>
        <p:spPr>
          <a:xfrm>
            <a:off x="0" y="-42327"/>
            <a:ext cx="12226937" cy="6079421"/>
          </a:xfrm>
          <a:prstGeom prst="rect">
            <a:avLst/>
          </a:prstGeom>
          <a:gradFill>
            <a:gsLst>
              <a:gs pos="0">
                <a:srgbClr val="3700FF"/>
              </a:gs>
              <a:gs pos="3000">
                <a:srgbClr val="3700FF"/>
              </a:gs>
              <a:gs pos="100000">
                <a:srgbClr val="CB00FF">
                  <a:alpha val="2000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612" name="Google Shape;612;g290ef586b75_6_5" descr="Shape&#10;&#10;Description automatically generated with medium confidence"/>
          <p:cNvPicPr preferRelativeResize="0"/>
          <p:nvPr/>
        </p:nvPicPr>
        <p:blipFill rotWithShape="1">
          <a:blip r:embed="rId3">
            <a:alphaModFix/>
          </a:blip>
          <a:srcRect/>
          <a:stretch/>
        </p:blipFill>
        <p:spPr>
          <a:xfrm>
            <a:off x="10530374" y="5101995"/>
            <a:ext cx="1641724" cy="1285744"/>
          </a:xfrm>
          <a:prstGeom prst="rect">
            <a:avLst/>
          </a:prstGeom>
          <a:noFill/>
          <a:ln>
            <a:noFill/>
          </a:ln>
        </p:spPr>
      </p:pic>
      <p:sp>
        <p:nvSpPr>
          <p:cNvPr id="613" name="Google Shape;613;g290ef586b75_6_5"/>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14" name="Google Shape;614;g290ef586b75_6_5"/>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615" name="Google Shape;615;g290ef586b75_6_5"/>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16" name="Google Shape;616;g290ef586b75_6_5"/>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617" name="Google Shape;617;g290ef586b75_6_5"/>
          <p:cNvPicPr preferRelativeResize="0"/>
          <p:nvPr/>
        </p:nvPicPr>
        <p:blipFill rotWithShape="1">
          <a:blip r:embed="rId4">
            <a:alphaModFix/>
          </a:blip>
          <a:srcRect/>
          <a:stretch/>
        </p:blipFill>
        <p:spPr>
          <a:xfrm>
            <a:off x="493425" y="495288"/>
            <a:ext cx="739877" cy="737420"/>
          </a:xfrm>
          <a:prstGeom prst="rect">
            <a:avLst/>
          </a:prstGeom>
          <a:noFill/>
          <a:ln>
            <a:noFill/>
          </a:ln>
        </p:spPr>
      </p:pic>
      <p:sp>
        <p:nvSpPr>
          <p:cNvPr id="618" name="Google Shape;618;g290ef586b75_6_5"/>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19" name="Google Shape;619;g290ef586b75_6_5"/>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620" name="Google Shape;620;g290ef586b75_6_5"/>
          <p:cNvPicPr preferRelativeResize="0"/>
          <p:nvPr/>
        </p:nvPicPr>
        <p:blipFill rotWithShape="1">
          <a:blip r:embed="rId5">
            <a:alphaModFix/>
          </a:blip>
          <a:srcRect/>
          <a:stretch/>
        </p:blipFill>
        <p:spPr>
          <a:xfrm>
            <a:off x="11043659" y="6372247"/>
            <a:ext cx="527896" cy="189000"/>
          </a:xfrm>
          <a:prstGeom prst="rect">
            <a:avLst/>
          </a:prstGeom>
          <a:noFill/>
          <a:ln>
            <a:noFill/>
          </a:ln>
        </p:spPr>
      </p:pic>
      <p:pic>
        <p:nvPicPr>
          <p:cNvPr id="621" name="Google Shape;621;g290ef586b75_6_5"/>
          <p:cNvPicPr preferRelativeResize="0"/>
          <p:nvPr/>
        </p:nvPicPr>
        <p:blipFill rotWithShape="1">
          <a:blip r:embed="rId6">
            <a:alphaModFix/>
          </a:blip>
          <a:srcRect/>
          <a:stretch/>
        </p:blipFill>
        <p:spPr>
          <a:xfrm>
            <a:off x="9249702" y="6344447"/>
            <a:ext cx="324001" cy="270000"/>
          </a:xfrm>
          <a:prstGeom prst="rect">
            <a:avLst/>
          </a:prstGeom>
          <a:noFill/>
          <a:ln>
            <a:noFill/>
          </a:ln>
        </p:spPr>
      </p:pic>
      <p:sp>
        <p:nvSpPr>
          <p:cNvPr id="622" name="Google Shape;622;g290ef586b75_6_5"/>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623" name="Google Shape;623;g290ef586b75_6_5"/>
          <p:cNvPicPr preferRelativeResize="0"/>
          <p:nvPr/>
        </p:nvPicPr>
        <p:blipFill rotWithShape="1">
          <a:blip r:embed="rId7">
            <a:alphaModFix/>
          </a:blip>
          <a:srcRect/>
          <a:stretch/>
        </p:blipFill>
        <p:spPr>
          <a:xfrm>
            <a:off x="2434222" y="6342503"/>
            <a:ext cx="445500" cy="297000"/>
          </a:xfrm>
          <a:prstGeom prst="rect">
            <a:avLst/>
          </a:prstGeom>
          <a:noFill/>
          <a:ln>
            <a:noFill/>
          </a:ln>
        </p:spPr>
      </p:pic>
      <p:pic>
        <p:nvPicPr>
          <p:cNvPr id="624" name="Google Shape;624;g290ef586b75_6_5" descr="Logo&#10;&#10;Description automatically generated with medium confidence"/>
          <p:cNvPicPr preferRelativeResize="0"/>
          <p:nvPr/>
        </p:nvPicPr>
        <p:blipFill rotWithShape="1">
          <a:blip r:embed="rId8">
            <a:alphaModFix/>
          </a:blip>
          <a:srcRect/>
          <a:stretch/>
        </p:blipFill>
        <p:spPr>
          <a:xfrm>
            <a:off x="225503" y="6232150"/>
            <a:ext cx="1929706" cy="486000"/>
          </a:xfrm>
          <a:prstGeom prst="rect">
            <a:avLst/>
          </a:prstGeom>
          <a:noFill/>
          <a:ln>
            <a:noFill/>
          </a:ln>
        </p:spPr>
      </p:pic>
      <p:sp>
        <p:nvSpPr>
          <p:cNvPr id="625" name="Google Shape;625;g290ef586b75_6_5"/>
          <p:cNvSpPr txBox="1">
            <a:spLocks noGrp="1"/>
          </p:cNvSpPr>
          <p:nvPr>
            <p:ph type="sldNum" idx="12"/>
          </p:nvPr>
        </p:nvSpPr>
        <p:spPr>
          <a:xfrm>
            <a:off x="10972800" y="629007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Helvetica Neue"/>
              <a:buNone/>
              <a:defRPr/>
            </a:lvl1pPr>
            <a:lvl2pPr marL="0" lvl="1" indent="0" algn="r">
              <a:lnSpc>
                <a:spcPct val="100000"/>
              </a:lnSpc>
              <a:spcBef>
                <a:spcPts val="0"/>
              </a:spcBef>
              <a:spcAft>
                <a:spcPts val="0"/>
              </a:spcAft>
              <a:buClr>
                <a:srgbClr val="888888"/>
              </a:buClr>
              <a:buSzPts val="1100"/>
              <a:buFont typeface="Helvetica Neue"/>
              <a:buNone/>
              <a:defRPr/>
            </a:lvl2pPr>
            <a:lvl3pPr marL="0" lvl="2" indent="0" algn="r">
              <a:lnSpc>
                <a:spcPct val="100000"/>
              </a:lnSpc>
              <a:spcBef>
                <a:spcPts val="0"/>
              </a:spcBef>
              <a:spcAft>
                <a:spcPts val="0"/>
              </a:spcAft>
              <a:buClr>
                <a:srgbClr val="888888"/>
              </a:buClr>
              <a:buSzPts val="1100"/>
              <a:buFont typeface="Helvetica Neue"/>
              <a:buNone/>
              <a:defRPr/>
            </a:lvl3pPr>
            <a:lvl4pPr marL="0" lvl="3" indent="0" algn="r">
              <a:lnSpc>
                <a:spcPct val="100000"/>
              </a:lnSpc>
              <a:spcBef>
                <a:spcPts val="0"/>
              </a:spcBef>
              <a:spcAft>
                <a:spcPts val="0"/>
              </a:spcAft>
              <a:buClr>
                <a:srgbClr val="888888"/>
              </a:buClr>
              <a:buSzPts val="1100"/>
              <a:buFont typeface="Helvetica Neue"/>
              <a:buNone/>
              <a:defRPr/>
            </a:lvl4pPr>
            <a:lvl5pPr marL="0" lvl="4" indent="0" algn="r">
              <a:lnSpc>
                <a:spcPct val="100000"/>
              </a:lnSpc>
              <a:spcBef>
                <a:spcPts val="0"/>
              </a:spcBef>
              <a:spcAft>
                <a:spcPts val="0"/>
              </a:spcAft>
              <a:buClr>
                <a:srgbClr val="888888"/>
              </a:buClr>
              <a:buSzPts val="1100"/>
              <a:buFont typeface="Helvetica Neue"/>
              <a:buNone/>
              <a:defRPr/>
            </a:lvl5pPr>
            <a:lvl6pPr marL="0" lvl="5" indent="0" algn="r">
              <a:lnSpc>
                <a:spcPct val="100000"/>
              </a:lnSpc>
              <a:spcBef>
                <a:spcPts val="0"/>
              </a:spcBef>
              <a:spcAft>
                <a:spcPts val="0"/>
              </a:spcAft>
              <a:buClr>
                <a:srgbClr val="888888"/>
              </a:buClr>
              <a:buSzPts val="1100"/>
              <a:buFont typeface="Helvetica Neue"/>
              <a:buNone/>
              <a:defRPr/>
            </a:lvl6pPr>
            <a:lvl7pPr marL="0" lvl="6" indent="0" algn="r">
              <a:lnSpc>
                <a:spcPct val="100000"/>
              </a:lnSpc>
              <a:spcBef>
                <a:spcPts val="0"/>
              </a:spcBef>
              <a:spcAft>
                <a:spcPts val="0"/>
              </a:spcAft>
              <a:buClr>
                <a:srgbClr val="888888"/>
              </a:buClr>
              <a:buSzPts val="1100"/>
              <a:buFont typeface="Helvetica Neue"/>
              <a:buNone/>
              <a:defRPr/>
            </a:lvl7pPr>
            <a:lvl8pPr marL="0" lvl="7" indent="0" algn="r">
              <a:lnSpc>
                <a:spcPct val="100000"/>
              </a:lnSpc>
              <a:spcBef>
                <a:spcPts val="0"/>
              </a:spcBef>
              <a:spcAft>
                <a:spcPts val="0"/>
              </a:spcAft>
              <a:buClr>
                <a:srgbClr val="888888"/>
              </a:buClr>
              <a:buSzPts val="1100"/>
              <a:buFont typeface="Helvetica Neue"/>
              <a:buNone/>
              <a:defRPr/>
            </a:lvl8pPr>
            <a:lvl9pPr marL="0" lvl="8" indent="0" algn="r">
              <a:lnSpc>
                <a:spcPct val="100000"/>
              </a:lnSpc>
              <a:spcBef>
                <a:spcPts val="0"/>
              </a:spcBef>
              <a:spcAft>
                <a:spcPts val="0"/>
              </a:spcAft>
              <a:buClr>
                <a:srgbClr val="888888"/>
              </a:buClr>
              <a:buSzPts val="1100"/>
              <a:buFont typeface="Helvetica Neue"/>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62896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 Focus">
  <p:cSld name="Text + Focus">
    <p:spTree>
      <p:nvGrpSpPr>
        <p:cNvPr id="1" name="Shape 626"/>
        <p:cNvGrpSpPr/>
        <p:nvPr/>
      </p:nvGrpSpPr>
      <p:grpSpPr>
        <a:xfrm>
          <a:off x="0" y="0"/>
          <a:ext cx="0" cy="0"/>
          <a:chOff x="0" y="0"/>
          <a:chExt cx="0" cy="0"/>
        </a:xfrm>
      </p:grpSpPr>
      <p:sp>
        <p:nvSpPr>
          <p:cNvPr id="627" name="Google Shape;627;g290ef586b75_6_22"/>
          <p:cNvSpPr txBox="1">
            <a:spLocks noGrp="1"/>
          </p:cNvSpPr>
          <p:nvPr>
            <p:ph type="body" idx="1"/>
          </p:nvPr>
        </p:nvSpPr>
        <p:spPr>
          <a:xfrm>
            <a:off x="542925" y="381000"/>
            <a:ext cx="9654134" cy="933328"/>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2700"/>
              <a:buFont typeface="Helvetica Neue"/>
              <a:buNone/>
              <a:defRPr sz="36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28" name="Google Shape;628;g290ef586b75_6_22"/>
          <p:cNvSpPr txBox="1">
            <a:spLocks noGrp="1"/>
          </p:cNvSpPr>
          <p:nvPr>
            <p:ph type="body" idx="2"/>
          </p:nvPr>
        </p:nvSpPr>
        <p:spPr>
          <a:xfrm>
            <a:off x="542925" y="1314328"/>
            <a:ext cx="10035779" cy="4238247"/>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29" name="Google Shape;629;g290ef586b75_6_22"/>
          <p:cNvSpPr/>
          <p:nvPr/>
        </p:nvSpPr>
        <p:spPr>
          <a:xfrm>
            <a:off x="5530367" y="3175460"/>
            <a:ext cx="7702200" cy="1798820"/>
          </a:xfrm>
          <a:prstGeom prst="roundRect">
            <a:avLst>
              <a:gd name="adj" fmla="val 50000"/>
            </a:avLst>
          </a:prstGeom>
          <a:solidFill>
            <a:srgbClr val="CB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30" name="Google Shape;630;g290ef586b75_6_22"/>
          <p:cNvSpPr txBox="1">
            <a:spLocks noGrp="1"/>
          </p:cNvSpPr>
          <p:nvPr>
            <p:ph type="body" idx="3"/>
          </p:nvPr>
        </p:nvSpPr>
        <p:spPr>
          <a:xfrm>
            <a:off x="6072823" y="3392507"/>
            <a:ext cx="5495836" cy="139064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2000"/>
              <a:buFont typeface="Helvetica Neue"/>
              <a:buNone/>
              <a:defRPr sz="27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31" name="Google Shape;631;g290ef586b75_6_2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632" name="Google Shape;632;g290ef586b75_6_2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633" name="Google Shape;633;g290ef586b75_6_22"/>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634" name="Google Shape;634;g290ef586b75_6_22"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635" name="Google Shape;635;g290ef586b75_6_22" descr="A picture containing dark&#10;&#10;Description automatically generated"/>
          <p:cNvPicPr preferRelativeResize="0"/>
          <p:nvPr/>
        </p:nvPicPr>
        <p:blipFill rotWithShape="1">
          <a:blip r:embed="rId4">
            <a:alphaModFix/>
          </a:blip>
          <a:srcRect/>
          <a:stretch/>
        </p:blipFill>
        <p:spPr>
          <a:xfrm rot="5400000">
            <a:off x="9153525" y="604734"/>
            <a:ext cx="3638550" cy="2438400"/>
          </a:xfrm>
          <a:prstGeom prst="rect">
            <a:avLst/>
          </a:prstGeom>
          <a:noFill/>
          <a:ln>
            <a:noFill/>
          </a:ln>
        </p:spPr>
      </p:pic>
    </p:spTree>
    <p:extLst>
      <p:ext uri="{BB962C8B-B14F-4D97-AF65-F5344CB8AC3E}">
        <p14:creationId xmlns:p14="http://schemas.microsoft.com/office/powerpoint/2010/main" val="193792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ullets">
  <p:cSld name="1_Bullets">
    <p:spTree>
      <p:nvGrpSpPr>
        <p:cNvPr id="1" name="Shape 636"/>
        <p:cNvGrpSpPr/>
        <p:nvPr/>
      </p:nvGrpSpPr>
      <p:grpSpPr>
        <a:xfrm>
          <a:off x="0" y="0"/>
          <a:ext cx="0" cy="0"/>
          <a:chOff x="0" y="0"/>
          <a:chExt cx="0" cy="0"/>
        </a:xfrm>
      </p:grpSpPr>
      <p:sp>
        <p:nvSpPr>
          <p:cNvPr id="637" name="Google Shape;637;g290ef586b75_6_32"/>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900"/>
              </a:spcBef>
              <a:spcAft>
                <a:spcPts val="0"/>
              </a:spcAft>
              <a:buClr>
                <a:schemeClr val="dk2"/>
              </a:buClr>
              <a:buSzPts val="2800"/>
              <a:buFont typeface="Arial"/>
              <a:buChar char="•"/>
              <a:defRPr sz="3300" b="1" i="0">
                <a:solidFill>
                  <a:schemeClr val="dk2"/>
                </a:solidFill>
                <a:latin typeface="Helvetica Neue"/>
                <a:ea typeface="Helvetica Neue"/>
                <a:cs typeface="Helvetica Neue"/>
                <a:sym typeface="Helvetica Neue"/>
              </a:defRPr>
            </a:lvl1pPr>
            <a:lvl2pPr marL="914400" lvl="1" indent="-355600" algn="l">
              <a:lnSpc>
                <a:spcPct val="100000"/>
              </a:lnSpc>
              <a:spcBef>
                <a:spcPts val="900"/>
              </a:spcBef>
              <a:spcAft>
                <a:spcPts val="0"/>
              </a:spcAft>
              <a:buClr>
                <a:srgbClr val="4687E6"/>
              </a:buClr>
              <a:buSzPts val="2000"/>
              <a:buFont typeface="Helvetica Neue"/>
              <a:buChar char="•"/>
              <a:defRPr sz="2400" b="0" i="0">
                <a:solidFill>
                  <a:srgbClr val="3F3F3F"/>
                </a:solidFill>
                <a:latin typeface="Helvetica Neue"/>
                <a:ea typeface="Helvetica Neue"/>
                <a:cs typeface="Helvetica Neue"/>
                <a:sym typeface="Helvetica Neue"/>
              </a:defRPr>
            </a:lvl2pPr>
            <a:lvl3pPr marL="1371600" lvl="2" indent="-349250" algn="l">
              <a:lnSpc>
                <a:spcPct val="100000"/>
              </a:lnSpc>
              <a:spcBef>
                <a:spcPts val="900"/>
              </a:spcBef>
              <a:spcAft>
                <a:spcPts val="0"/>
              </a:spcAft>
              <a:buClr>
                <a:schemeClr val="accent6"/>
              </a:buClr>
              <a:buSzPts val="1900"/>
              <a:buFont typeface="Helvetica Neue"/>
              <a:buChar char="•"/>
              <a:defRPr sz="2300" b="0" i="0">
                <a:solidFill>
                  <a:srgbClr val="3700FF"/>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38" name="Google Shape;638;g290ef586b75_6_32"/>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39" name="Google Shape;639;g290ef586b75_6_3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640" name="Google Shape;640;g290ef586b75_6_3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641" name="Google Shape;641;g290ef586b75_6_32"/>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642" name="Google Shape;642;g290ef586b75_6_32"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536611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Blocks">
  <p:cSld name="3 Blocks">
    <p:spTree>
      <p:nvGrpSpPr>
        <p:cNvPr id="1" name="Shape 643"/>
        <p:cNvGrpSpPr/>
        <p:nvPr/>
      </p:nvGrpSpPr>
      <p:grpSpPr>
        <a:xfrm>
          <a:off x="0" y="0"/>
          <a:ext cx="0" cy="0"/>
          <a:chOff x="0" y="0"/>
          <a:chExt cx="0" cy="0"/>
        </a:xfrm>
      </p:grpSpPr>
      <p:sp>
        <p:nvSpPr>
          <p:cNvPr id="644" name="Google Shape;644;g290ef586b75_6_39"/>
          <p:cNvSpPr txBox="1">
            <a:spLocks noGrp="1"/>
          </p:cNvSpPr>
          <p:nvPr>
            <p:ph type="body" idx="1"/>
          </p:nvPr>
        </p:nvSpPr>
        <p:spPr>
          <a:xfrm>
            <a:off x="533399"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3000"/>
              <a:buFont typeface="Helvetica Neue"/>
              <a:buNone/>
              <a:defRPr sz="4100" b="1" i="0">
                <a:solidFill>
                  <a:srgbClr val="35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45" name="Google Shape;645;g290ef586b75_6_39"/>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646" name="Google Shape;646;g290ef586b75_6_39"/>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647" name="Google Shape;647;g290ef586b75_6_39"/>
          <p:cNvSpPr/>
          <p:nvPr/>
        </p:nvSpPr>
        <p:spPr>
          <a:xfrm>
            <a:off x="533400" y="1450299"/>
            <a:ext cx="3399098" cy="135000"/>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48" name="Google Shape;648;g290ef586b75_6_39"/>
          <p:cNvSpPr/>
          <p:nvPr/>
        </p:nvSpPr>
        <p:spPr>
          <a:xfrm>
            <a:off x="4396451" y="1450299"/>
            <a:ext cx="3399098" cy="135000"/>
          </a:xfrm>
          <a:prstGeom prst="rect">
            <a:avLst/>
          </a:prstGeom>
          <a:solidFill>
            <a:srgbClr val="701DF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49" name="Google Shape;649;g290ef586b75_6_39"/>
          <p:cNvSpPr/>
          <p:nvPr/>
        </p:nvSpPr>
        <p:spPr>
          <a:xfrm>
            <a:off x="8259501" y="1450299"/>
            <a:ext cx="3399098" cy="135000"/>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50" name="Google Shape;650;g290ef586b75_6_39"/>
          <p:cNvSpPr/>
          <p:nvPr/>
        </p:nvSpPr>
        <p:spPr>
          <a:xfrm>
            <a:off x="533400" y="5250266"/>
            <a:ext cx="3399098" cy="63337"/>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51" name="Google Shape;651;g290ef586b75_6_39"/>
          <p:cNvSpPr/>
          <p:nvPr/>
        </p:nvSpPr>
        <p:spPr>
          <a:xfrm>
            <a:off x="4396451" y="5249783"/>
            <a:ext cx="3399098" cy="63337"/>
          </a:xfrm>
          <a:prstGeom prst="rect">
            <a:avLst/>
          </a:prstGeom>
          <a:solidFill>
            <a:srgbClr val="701DF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52" name="Google Shape;652;g290ef586b75_6_39"/>
          <p:cNvSpPr/>
          <p:nvPr/>
        </p:nvSpPr>
        <p:spPr>
          <a:xfrm>
            <a:off x="8259501" y="5249782"/>
            <a:ext cx="3399098" cy="63337"/>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53" name="Google Shape;653;g290ef586b75_6_39"/>
          <p:cNvSpPr txBox="1">
            <a:spLocks noGrp="1"/>
          </p:cNvSpPr>
          <p:nvPr>
            <p:ph type="body" idx="2"/>
          </p:nvPr>
        </p:nvSpPr>
        <p:spPr>
          <a:xfrm>
            <a:off x="533401"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4" name="Google Shape;654;g290ef586b75_6_39"/>
          <p:cNvSpPr txBox="1">
            <a:spLocks noGrp="1"/>
          </p:cNvSpPr>
          <p:nvPr>
            <p:ph type="body" idx="3"/>
          </p:nvPr>
        </p:nvSpPr>
        <p:spPr>
          <a:xfrm>
            <a:off x="53340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5" name="Google Shape;655;g290ef586b75_6_39"/>
          <p:cNvSpPr txBox="1">
            <a:spLocks noGrp="1"/>
          </p:cNvSpPr>
          <p:nvPr>
            <p:ph type="body" idx="4"/>
          </p:nvPr>
        </p:nvSpPr>
        <p:spPr>
          <a:xfrm>
            <a:off x="4396450"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6" name="Google Shape;656;g290ef586b75_6_39"/>
          <p:cNvSpPr txBox="1">
            <a:spLocks noGrp="1"/>
          </p:cNvSpPr>
          <p:nvPr>
            <p:ph type="body" idx="5"/>
          </p:nvPr>
        </p:nvSpPr>
        <p:spPr>
          <a:xfrm>
            <a:off x="4396450"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7" name="Google Shape;657;g290ef586b75_6_39"/>
          <p:cNvSpPr txBox="1">
            <a:spLocks noGrp="1"/>
          </p:cNvSpPr>
          <p:nvPr>
            <p:ph type="body" idx="6"/>
          </p:nvPr>
        </p:nvSpPr>
        <p:spPr>
          <a:xfrm>
            <a:off x="8259502" y="2422004"/>
            <a:ext cx="3399098"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8" name="Google Shape;658;g290ef586b75_6_39"/>
          <p:cNvSpPr txBox="1">
            <a:spLocks noGrp="1"/>
          </p:cNvSpPr>
          <p:nvPr>
            <p:ph type="body" idx="7"/>
          </p:nvPr>
        </p:nvSpPr>
        <p:spPr>
          <a:xfrm>
            <a:off x="8259501" y="1823149"/>
            <a:ext cx="3399099"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59" name="Google Shape;659;g290ef586b75_6_39"/>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660" name="Google Shape;660;g290ef586b75_6_39"/>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661" name="Google Shape;661;g290ef586b75_6_39"/>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662" name="Google Shape;662;g290ef586b75_6_39"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78949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Blank_statement">
  <p:cSld name="3_Blank_statement">
    <p:spTree>
      <p:nvGrpSpPr>
        <p:cNvPr id="1" name="Shape 663"/>
        <p:cNvGrpSpPr/>
        <p:nvPr/>
      </p:nvGrpSpPr>
      <p:grpSpPr>
        <a:xfrm>
          <a:off x="0" y="0"/>
          <a:ext cx="0" cy="0"/>
          <a:chOff x="0" y="0"/>
          <a:chExt cx="0" cy="0"/>
        </a:xfrm>
      </p:grpSpPr>
      <p:sp>
        <p:nvSpPr>
          <p:cNvPr id="664" name="Google Shape;664;g290ef586b75_6_59"/>
          <p:cNvSpPr/>
          <p:nvPr/>
        </p:nvSpPr>
        <p:spPr>
          <a:xfrm>
            <a:off x="0" y="0"/>
            <a:ext cx="12192000" cy="6858000"/>
          </a:xfrm>
          <a:prstGeom prst="rect">
            <a:avLst/>
          </a:prstGeom>
          <a:gradFill>
            <a:gsLst>
              <a:gs pos="0">
                <a:srgbClr val="3700FF"/>
              </a:gs>
              <a:gs pos="33000">
                <a:srgbClr val="37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665" name="Google Shape;665;g290ef586b75_6_59"/>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666" name="Google Shape;666;g290ef586b75_6_59" descr="Shape&#10;&#10;Description automatically generated with medium confidence"/>
          <p:cNvPicPr preferRelativeResize="0"/>
          <p:nvPr/>
        </p:nvPicPr>
        <p:blipFill rotWithShape="1">
          <a:blip r:embed="rId2">
            <a:alphaModFix/>
          </a:blip>
          <a:srcRect/>
          <a:stretch/>
        </p:blipFill>
        <p:spPr>
          <a:xfrm>
            <a:off x="10492158" y="5526741"/>
            <a:ext cx="1699841" cy="1331259"/>
          </a:xfrm>
          <a:prstGeom prst="rect">
            <a:avLst/>
          </a:prstGeom>
          <a:noFill/>
          <a:ln>
            <a:noFill/>
          </a:ln>
        </p:spPr>
      </p:pic>
    </p:spTree>
    <p:extLst>
      <p:ext uri="{BB962C8B-B14F-4D97-AF65-F5344CB8AC3E}">
        <p14:creationId xmlns:p14="http://schemas.microsoft.com/office/powerpoint/2010/main" val="130672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Blank_statement">
  <p:cSld name="7_Blank_statement">
    <p:spTree>
      <p:nvGrpSpPr>
        <p:cNvPr id="1" name="Shape 667"/>
        <p:cNvGrpSpPr/>
        <p:nvPr/>
      </p:nvGrpSpPr>
      <p:grpSpPr>
        <a:xfrm>
          <a:off x="0" y="0"/>
          <a:ext cx="0" cy="0"/>
          <a:chOff x="0" y="0"/>
          <a:chExt cx="0" cy="0"/>
        </a:xfrm>
      </p:grpSpPr>
      <p:sp>
        <p:nvSpPr>
          <p:cNvPr id="668" name="Google Shape;668;g290ef586b75_6_63"/>
          <p:cNvSpPr/>
          <p:nvPr/>
        </p:nvSpPr>
        <p:spPr>
          <a:xfrm>
            <a:off x="0" y="0"/>
            <a:ext cx="12192000" cy="6858000"/>
          </a:xfrm>
          <a:prstGeom prst="rect">
            <a:avLst/>
          </a:prstGeom>
          <a:gradFill>
            <a:gsLst>
              <a:gs pos="0">
                <a:srgbClr val="3700FF"/>
              </a:gs>
              <a:gs pos="33000">
                <a:srgbClr val="37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669" name="Google Shape;669;g290ef586b75_6_63" descr="Shape&#10;&#10;Description automatically generated with medium confidence"/>
          <p:cNvPicPr preferRelativeResize="0"/>
          <p:nvPr/>
        </p:nvPicPr>
        <p:blipFill rotWithShape="1">
          <a:blip r:embed="rId2">
            <a:alphaModFix/>
          </a:blip>
          <a:srcRect/>
          <a:stretch/>
        </p:blipFill>
        <p:spPr>
          <a:xfrm>
            <a:off x="10165926" y="5271247"/>
            <a:ext cx="2026073" cy="1586753"/>
          </a:xfrm>
          <a:prstGeom prst="rect">
            <a:avLst/>
          </a:prstGeom>
          <a:noFill/>
          <a:ln>
            <a:noFill/>
          </a:ln>
        </p:spPr>
      </p:pic>
      <p:sp>
        <p:nvSpPr>
          <p:cNvPr id="670" name="Google Shape;670;g290ef586b75_6_63"/>
          <p:cNvSpPr txBox="1">
            <a:spLocks noGrp="1"/>
          </p:cNvSpPr>
          <p:nvPr>
            <p:ph type="body" idx="1"/>
          </p:nvPr>
        </p:nvSpPr>
        <p:spPr>
          <a:xfrm>
            <a:off x="3132045" y="4598233"/>
            <a:ext cx="5926230" cy="390994"/>
          </a:xfrm>
          <a:prstGeom prst="rect">
            <a:avLst/>
          </a:prstGeom>
          <a:noFill/>
          <a:ln>
            <a:noFill/>
          </a:ln>
        </p:spPr>
        <p:txBody>
          <a:bodyPr spcFirstLastPara="1" wrap="square" lIns="0" tIns="0" rIns="0" bIns="0" anchor="b" anchorCtr="1">
            <a:noAutofit/>
          </a:bodyPr>
          <a:lstStyle>
            <a:lvl1pPr marL="457200" lvl="0" indent="-228600" algn="r">
              <a:lnSpc>
                <a:spcPct val="100000"/>
              </a:lnSpc>
              <a:spcBef>
                <a:spcPts val="900"/>
              </a:spcBef>
              <a:spcAft>
                <a:spcPts val="0"/>
              </a:spcAft>
              <a:buClr>
                <a:schemeClr val="lt1"/>
              </a:buClr>
              <a:buSzPts val="2300"/>
              <a:buFont typeface="Open Sans"/>
              <a:buNone/>
              <a:defRPr sz="3000" b="1" i="0">
                <a:solidFill>
                  <a:schemeClr val="lt1"/>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71" name="Google Shape;671;g290ef586b75_6_63"/>
          <p:cNvSpPr txBox="1">
            <a:spLocks noGrp="1"/>
          </p:cNvSpPr>
          <p:nvPr>
            <p:ph type="body" idx="2"/>
          </p:nvPr>
        </p:nvSpPr>
        <p:spPr>
          <a:xfrm>
            <a:off x="3132045" y="4989227"/>
            <a:ext cx="5926230" cy="1138003"/>
          </a:xfrm>
          <a:prstGeom prst="rect">
            <a:avLst/>
          </a:prstGeom>
          <a:noFill/>
          <a:ln>
            <a:noFill/>
          </a:ln>
        </p:spPr>
        <p:txBody>
          <a:bodyPr spcFirstLastPara="1" wrap="square" lIns="0" tIns="81000" rIns="0" bIns="0" anchor="t" anchorCtr="1">
            <a:normAutofit/>
          </a:bodyPr>
          <a:lstStyle>
            <a:lvl1pPr marL="457200" lvl="0" indent="-228600" algn="ctr">
              <a:lnSpc>
                <a:spcPct val="100000"/>
              </a:lnSpc>
              <a:spcBef>
                <a:spcPts val="900"/>
              </a:spcBef>
              <a:spcAft>
                <a:spcPts val="0"/>
              </a:spcAft>
              <a:buClr>
                <a:schemeClr val="lt2"/>
              </a:buClr>
              <a:buSzPts val="1800"/>
              <a:buFont typeface="Open Sans"/>
              <a:buNone/>
              <a:defRPr sz="2400" b="0" i="0">
                <a:solidFill>
                  <a:schemeClr val="lt2"/>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672" name="Google Shape;672;g290ef586b75_6_63"/>
          <p:cNvPicPr preferRelativeResize="0"/>
          <p:nvPr/>
        </p:nvPicPr>
        <p:blipFill rotWithShape="1">
          <a:blip r:embed="rId3">
            <a:alphaModFix/>
          </a:blip>
          <a:srcRect/>
          <a:stretch/>
        </p:blipFill>
        <p:spPr>
          <a:xfrm>
            <a:off x="1156041" y="6358622"/>
            <a:ext cx="444980" cy="297000"/>
          </a:xfrm>
          <a:prstGeom prst="rect">
            <a:avLst/>
          </a:prstGeom>
          <a:noFill/>
          <a:ln>
            <a:noFill/>
          </a:ln>
        </p:spPr>
      </p:pic>
      <p:pic>
        <p:nvPicPr>
          <p:cNvPr id="673" name="Google Shape;673;g290ef586b75_6_63"/>
          <p:cNvPicPr preferRelativeResize="0"/>
          <p:nvPr/>
        </p:nvPicPr>
        <p:blipFill rotWithShape="1">
          <a:blip r:embed="rId4">
            <a:alphaModFix/>
          </a:blip>
          <a:srcRect/>
          <a:stretch/>
        </p:blipFill>
        <p:spPr>
          <a:xfrm>
            <a:off x="79800" y="6426122"/>
            <a:ext cx="907200" cy="216000"/>
          </a:xfrm>
          <a:prstGeom prst="rect">
            <a:avLst/>
          </a:prstGeom>
          <a:noFill/>
          <a:ln>
            <a:noFill/>
          </a:ln>
        </p:spPr>
      </p:pic>
      <p:pic>
        <p:nvPicPr>
          <p:cNvPr id="674" name="Google Shape;674;g290ef586b75_6_63" descr="A picture containing text&#10;&#10;Description automatically generated"/>
          <p:cNvPicPr preferRelativeResize="0"/>
          <p:nvPr/>
        </p:nvPicPr>
        <p:blipFill rotWithShape="1">
          <a:blip r:embed="rId5">
            <a:alphaModFix/>
          </a:blip>
          <a:srcRect/>
          <a:stretch/>
        </p:blipFill>
        <p:spPr>
          <a:xfrm>
            <a:off x="2124632" y="2253870"/>
            <a:ext cx="8108576" cy="1432577"/>
          </a:xfrm>
          <a:prstGeom prst="rect">
            <a:avLst/>
          </a:prstGeom>
          <a:noFill/>
          <a:ln>
            <a:noFill/>
          </a:ln>
        </p:spPr>
      </p:pic>
      <p:pic>
        <p:nvPicPr>
          <p:cNvPr id="675" name="Google Shape;675;g290ef586b75_6_63"/>
          <p:cNvPicPr preferRelativeResize="0"/>
          <p:nvPr/>
        </p:nvPicPr>
        <p:blipFill rotWithShape="1">
          <a:blip r:embed="rId6">
            <a:alphaModFix/>
          </a:blip>
          <a:srcRect/>
          <a:stretch/>
        </p:blipFill>
        <p:spPr>
          <a:xfrm>
            <a:off x="5933777" y="6462569"/>
            <a:ext cx="527897" cy="189000"/>
          </a:xfrm>
          <a:prstGeom prst="rect">
            <a:avLst/>
          </a:prstGeom>
          <a:noFill/>
          <a:ln>
            <a:noFill/>
          </a:ln>
        </p:spPr>
      </p:pic>
      <p:pic>
        <p:nvPicPr>
          <p:cNvPr id="676" name="Google Shape;676;g290ef586b75_6_63"/>
          <p:cNvPicPr preferRelativeResize="0"/>
          <p:nvPr/>
        </p:nvPicPr>
        <p:blipFill rotWithShape="1">
          <a:blip r:embed="rId7">
            <a:alphaModFix/>
          </a:blip>
          <a:srcRect/>
          <a:stretch/>
        </p:blipFill>
        <p:spPr>
          <a:xfrm>
            <a:off x="9740138" y="180151"/>
            <a:ext cx="605336" cy="504446"/>
          </a:xfrm>
          <a:prstGeom prst="rect">
            <a:avLst/>
          </a:prstGeom>
          <a:noFill/>
          <a:ln>
            <a:noFill/>
          </a:ln>
        </p:spPr>
      </p:pic>
      <p:sp>
        <p:nvSpPr>
          <p:cNvPr id="677" name="Google Shape;677;g290ef586b75_6_63"/>
          <p:cNvSpPr txBox="1"/>
          <p:nvPr/>
        </p:nvSpPr>
        <p:spPr>
          <a:xfrm>
            <a:off x="9975708" y="170762"/>
            <a:ext cx="1980943" cy="230833"/>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lt1"/>
              </a:buClr>
              <a:buSzPts val="1500"/>
              <a:buFont typeface="Helvetica Neue"/>
              <a:buNone/>
            </a:pPr>
            <a:r>
              <a:rPr lang="en-GB" sz="1500" b="0" i="0" u="none" strike="noStrike" cap="none">
                <a:solidFill>
                  <a:schemeClr val="lt1"/>
                </a:solidFill>
                <a:latin typeface="Helvetica Neue"/>
                <a:ea typeface="Helvetica Neue"/>
                <a:cs typeface="Helvetica Neue"/>
                <a:sym typeface="Helvetica Neue"/>
              </a:rPr>
              <a:t>@openaire_eu</a:t>
            </a:r>
            <a:endParaRPr sz="1500" b="0" i="0" u="none" strike="noStrike" cap="none">
              <a:solidFill>
                <a:schemeClr val="lt1"/>
              </a:solidFill>
              <a:latin typeface="Helvetica Neue"/>
              <a:ea typeface="Helvetica Neue"/>
              <a:cs typeface="Helvetica Neue"/>
              <a:sym typeface="Helvetica Neue"/>
            </a:endParaRPr>
          </a:p>
        </p:txBody>
      </p:sp>
      <p:pic>
        <p:nvPicPr>
          <p:cNvPr id="678" name="Google Shape;678;g290ef586b75_6_63" descr="A picture containing light&#10;&#10;Description automatically generated"/>
          <p:cNvPicPr preferRelativeResize="0"/>
          <p:nvPr/>
        </p:nvPicPr>
        <p:blipFill rotWithShape="1">
          <a:blip r:embed="rId8">
            <a:alphaModFix/>
          </a:blip>
          <a:srcRect/>
          <a:stretch/>
        </p:blipFill>
        <p:spPr>
          <a:xfrm>
            <a:off x="0" y="-8817"/>
            <a:ext cx="2860745" cy="1918530"/>
          </a:xfrm>
          <a:prstGeom prst="rect">
            <a:avLst/>
          </a:prstGeom>
          <a:noFill/>
          <a:ln>
            <a:noFill/>
          </a:ln>
        </p:spPr>
      </p:pic>
      <p:sp>
        <p:nvSpPr>
          <p:cNvPr id="679" name="Google Shape;679;g290ef586b75_6_63"/>
          <p:cNvSpPr txBox="1"/>
          <p:nvPr/>
        </p:nvSpPr>
        <p:spPr>
          <a:xfrm>
            <a:off x="10486695" y="490473"/>
            <a:ext cx="1469956" cy="207749"/>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FF3FF3"/>
              </a:buClr>
              <a:buSzPts val="1400"/>
              <a:buFont typeface="Helvetica Neue"/>
              <a:buNone/>
            </a:pPr>
            <a:r>
              <a:rPr lang="en-GB" sz="1400" b="0" i="0" u="none" strike="noStrike" cap="none">
                <a:solidFill>
                  <a:srgbClr val="FF3FF3"/>
                </a:solidFill>
                <a:latin typeface="Helvetica Neue"/>
                <a:ea typeface="Helvetica Neue"/>
                <a:cs typeface="Helvetica Neue"/>
                <a:sym typeface="Helvetica Neue"/>
              </a:rPr>
              <a:t>#OpenAIRE-Nexus</a:t>
            </a:r>
            <a:endParaRPr sz="1400" b="1" i="0" u="none" strike="noStrike" cap="none">
              <a:solidFill>
                <a:srgbClr val="FF3FF3"/>
              </a:solidFill>
              <a:latin typeface="Open Sans"/>
              <a:ea typeface="Open Sans"/>
              <a:cs typeface="Open Sans"/>
              <a:sym typeface="Open Sans"/>
            </a:endParaRPr>
          </a:p>
        </p:txBody>
      </p:sp>
    </p:spTree>
    <p:extLst>
      <p:ext uri="{BB962C8B-B14F-4D97-AF65-F5344CB8AC3E}">
        <p14:creationId xmlns:p14="http://schemas.microsoft.com/office/powerpoint/2010/main" val="284542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ver 1">
  <p:cSld name="Cover 1">
    <p:bg>
      <p:bgPr>
        <a:solidFill>
          <a:schemeClr val="lt1"/>
        </a:solidFill>
        <a:effectLst/>
      </p:bgPr>
    </p:bg>
    <p:spTree>
      <p:nvGrpSpPr>
        <p:cNvPr id="1" name="Shape 680"/>
        <p:cNvGrpSpPr/>
        <p:nvPr/>
      </p:nvGrpSpPr>
      <p:grpSpPr>
        <a:xfrm>
          <a:off x="0" y="0"/>
          <a:ext cx="0" cy="0"/>
          <a:chOff x="0" y="0"/>
          <a:chExt cx="0" cy="0"/>
        </a:xfrm>
      </p:grpSpPr>
      <p:pic>
        <p:nvPicPr>
          <p:cNvPr id="681" name="Google Shape;681;g290ef586b75_6_76"/>
          <p:cNvPicPr preferRelativeResize="0"/>
          <p:nvPr/>
        </p:nvPicPr>
        <p:blipFill rotWithShape="1">
          <a:blip r:embed="rId2">
            <a:alphaModFix/>
          </a:blip>
          <a:srcRect/>
          <a:stretch/>
        </p:blipFill>
        <p:spPr>
          <a:xfrm>
            <a:off x="-4246" y="-1"/>
            <a:ext cx="12204000" cy="6858001"/>
          </a:xfrm>
          <a:prstGeom prst="rect">
            <a:avLst/>
          </a:prstGeom>
          <a:noFill/>
          <a:ln>
            <a:noFill/>
          </a:ln>
        </p:spPr>
      </p:pic>
    </p:spTree>
    <p:extLst>
      <p:ext uri="{BB962C8B-B14F-4D97-AF65-F5344CB8AC3E}">
        <p14:creationId xmlns:p14="http://schemas.microsoft.com/office/powerpoint/2010/main" val="286508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_1_with_background">
  <p:cSld name="2_Title_1_with_background">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ftr" idx="11"/>
          </p:nvPr>
        </p:nvSpPr>
        <p:spPr>
          <a:xfrm>
            <a:off x="2294964" y="6356351"/>
            <a:ext cx="7962963" cy="33226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11255271" y="6356350"/>
            <a:ext cx="6477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64" name="Google Shape;64;p14"/>
          <p:cNvSpPr>
            <a:spLocks noGrp="1"/>
          </p:cNvSpPr>
          <p:nvPr>
            <p:ph type="pic" idx="2"/>
          </p:nvPr>
        </p:nvSpPr>
        <p:spPr>
          <a:xfrm>
            <a:off x="289029" y="0"/>
            <a:ext cx="7483372" cy="6858000"/>
          </a:xfrm>
          <a:prstGeom prst="rect">
            <a:avLst/>
          </a:prstGeom>
          <a:noFill/>
          <a:ln>
            <a:noFill/>
          </a:ln>
        </p:spPr>
      </p:sp>
      <p:sp>
        <p:nvSpPr>
          <p:cNvPr id="65" name="Google Shape;65;p14"/>
          <p:cNvSpPr>
            <a:spLocks noGrp="1"/>
          </p:cNvSpPr>
          <p:nvPr>
            <p:ph type="pic" idx="3"/>
          </p:nvPr>
        </p:nvSpPr>
        <p:spPr>
          <a:xfrm>
            <a:off x="4790661" y="1"/>
            <a:ext cx="4024728" cy="3368607"/>
          </a:xfrm>
          <a:prstGeom prst="rect">
            <a:avLst/>
          </a:prstGeom>
          <a:noFill/>
          <a:ln>
            <a:noFill/>
          </a:ln>
        </p:spPr>
      </p:sp>
      <p:sp>
        <p:nvSpPr>
          <p:cNvPr id="66" name="Google Shape;66;p14"/>
          <p:cNvSpPr txBox="1">
            <a:spLocks noGrp="1"/>
          </p:cNvSpPr>
          <p:nvPr>
            <p:ph type="body" idx="1"/>
          </p:nvPr>
        </p:nvSpPr>
        <p:spPr>
          <a:xfrm>
            <a:off x="2578100" y="3749742"/>
            <a:ext cx="9220200" cy="2006600"/>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000"/>
              </a:spcBef>
              <a:spcAft>
                <a:spcPts val="0"/>
              </a:spcAft>
              <a:buClr>
                <a:schemeClr val="lt1"/>
              </a:buClr>
              <a:buSzPts val="8000"/>
              <a:buNone/>
              <a:defRPr sz="8000" b="1" cap="none">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4"/>
          <p:cNvSpPr txBox="1">
            <a:spLocks noGrp="1"/>
          </p:cNvSpPr>
          <p:nvPr>
            <p:ph type="body" idx="4"/>
          </p:nvPr>
        </p:nvSpPr>
        <p:spPr>
          <a:xfrm>
            <a:off x="6261100" y="3038475"/>
            <a:ext cx="5537200" cy="5207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FCECEB"/>
              </a:buClr>
              <a:buSzPts val="2800"/>
              <a:buNone/>
              <a:defRPr b="0" i="0">
                <a:solidFill>
                  <a:srgbClr val="FCECE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400"/>
              <a:buNone/>
              <a:defRPr b="0" i="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000"/>
              <a:buNone/>
              <a:defRPr b="0" i="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4"/>
          <p:cNvSpPr txBox="1">
            <a:spLocks noGrp="1"/>
          </p:cNvSpPr>
          <p:nvPr>
            <p:ph type="body" idx="5"/>
          </p:nvPr>
        </p:nvSpPr>
        <p:spPr>
          <a:xfrm>
            <a:off x="6261100" y="2063115"/>
            <a:ext cx="5537200" cy="5207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accent5"/>
              </a:buClr>
              <a:buSzPts val="1600"/>
              <a:buNone/>
              <a:defRPr sz="1600" b="0" i="0">
                <a:solidFill>
                  <a:schemeClr val="accent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400"/>
              <a:buNone/>
              <a:defRPr b="0" i="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000"/>
              <a:buNone/>
              <a:defRPr b="0" i="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14"/>
          <p:cNvPicPr preferRelativeResize="0"/>
          <p:nvPr/>
        </p:nvPicPr>
        <p:blipFill rotWithShape="1">
          <a:blip r:embed="rId3">
            <a:alphaModFix/>
          </a:blip>
          <a:srcRect/>
          <a:stretch/>
        </p:blipFill>
        <p:spPr>
          <a:xfrm>
            <a:off x="10156963" y="264418"/>
            <a:ext cx="388801" cy="324000"/>
          </a:xfrm>
          <a:prstGeom prst="rect">
            <a:avLst/>
          </a:prstGeom>
          <a:noFill/>
          <a:ln>
            <a:noFill/>
          </a:ln>
        </p:spPr>
      </p:pic>
      <p:sp>
        <p:nvSpPr>
          <p:cNvPr id="70" name="Google Shape;70;p14"/>
          <p:cNvSpPr txBox="1"/>
          <p:nvPr/>
        </p:nvSpPr>
        <p:spPr>
          <a:xfrm>
            <a:off x="10321714" y="264418"/>
            <a:ext cx="1476586" cy="24622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lt1"/>
              </a:buClr>
              <a:buSzPts val="1600"/>
              <a:buFont typeface="Calibri"/>
              <a:buNone/>
            </a:pPr>
            <a:r>
              <a:rPr lang="en-GB" sz="1600" b="1" i="0" u="none" strike="noStrike" cap="none">
                <a:solidFill>
                  <a:schemeClr val="lt1"/>
                </a:solidFill>
                <a:latin typeface="Calibri"/>
                <a:ea typeface="Calibri"/>
                <a:cs typeface="Calibri"/>
                <a:sym typeface="Calibri"/>
              </a:rPr>
              <a:t>@openaire_eu</a:t>
            </a:r>
            <a:endParaRPr sz="1600" b="1" i="0" u="none" strike="noStrike" cap="none">
              <a:solidFill>
                <a:schemeClr val="lt1"/>
              </a:solidFill>
              <a:latin typeface="Calibri"/>
              <a:ea typeface="Calibri"/>
              <a:cs typeface="Calibri"/>
              <a:sym typeface="Calibri"/>
            </a:endParaRPr>
          </a:p>
        </p:txBody>
      </p:sp>
      <p:pic>
        <p:nvPicPr>
          <p:cNvPr id="71" name="Google Shape;71;p14"/>
          <p:cNvPicPr preferRelativeResize="0"/>
          <p:nvPr/>
        </p:nvPicPr>
        <p:blipFill rotWithShape="1">
          <a:blip r:embed="rId4">
            <a:alphaModFix/>
          </a:blip>
          <a:srcRect/>
          <a:stretch/>
        </p:blipFill>
        <p:spPr>
          <a:xfrm>
            <a:off x="10648592" y="6387072"/>
            <a:ext cx="324000" cy="324000"/>
          </a:xfrm>
          <a:prstGeom prst="rect">
            <a:avLst/>
          </a:prstGeom>
          <a:noFill/>
          <a:ln>
            <a:noFill/>
          </a:ln>
        </p:spPr>
      </p:pic>
      <p:pic>
        <p:nvPicPr>
          <p:cNvPr id="72" name="Google Shape;72;p14" descr="A picture containing text, clipart&#10;&#10;Description automatically generated"/>
          <p:cNvPicPr preferRelativeResize="0"/>
          <p:nvPr/>
        </p:nvPicPr>
        <p:blipFill rotWithShape="1">
          <a:blip r:embed="rId5">
            <a:alphaModFix/>
          </a:blip>
          <a:srcRect/>
          <a:stretch/>
        </p:blipFill>
        <p:spPr>
          <a:xfrm>
            <a:off x="136990" y="6316329"/>
            <a:ext cx="1181615" cy="420452"/>
          </a:xfrm>
          <a:prstGeom prst="rect">
            <a:avLst/>
          </a:prstGeom>
          <a:noFill/>
          <a:ln>
            <a:noFill/>
          </a:ln>
        </p:spPr>
      </p:pic>
      <p:pic>
        <p:nvPicPr>
          <p:cNvPr id="73" name="Google Shape;73;p14"/>
          <p:cNvPicPr preferRelativeResize="0"/>
          <p:nvPr/>
        </p:nvPicPr>
        <p:blipFill rotWithShape="1">
          <a:blip r:embed="rId6">
            <a:alphaModFix/>
          </a:blip>
          <a:srcRect/>
          <a:stretch/>
        </p:blipFill>
        <p:spPr>
          <a:xfrm>
            <a:off x="1531269" y="6431721"/>
            <a:ext cx="409695" cy="27295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2">
  <p:cSld name="Cover 2">
    <p:spTree>
      <p:nvGrpSpPr>
        <p:cNvPr id="1" name="Shape 682"/>
        <p:cNvGrpSpPr/>
        <p:nvPr/>
      </p:nvGrpSpPr>
      <p:grpSpPr>
        <a:xfrm>
          <a:off x="0" y="0"/>
          <a:ext cx="0" cy="0"/>
          <a:chOff x="0" y="0"/>
          <a:chExt cx="0" cy="0"/>
        </a:xfrm>
      </p:grpSpPr>
      <p:pic>
        <p:nvPicPr>
          <p:cNvPr id="683" name="Google Shape;683;g290ef586b75_6_78"/>
          <p:cNvPicPr preferRelativeResize="0"/>
          <p:nvPr/>
        </p:nvPicPr>
        <p:blipFill rotWithShape="1">
          <a:blip r:embed="rId2">
            <a:alphaModFix/>
          </a:blip>
          <a:srcRect/>
          <a:stretch/>
        </p:blipFill>
        <p:spPr>
          <a:xfrm>
            <a:off x="8453" y="-1"/>
            <a:ext cx="12204000" cy="6874284"/>
          </a:xfrm>
          <a:prstGeom prst="rect">
            <a:avLst/>
          </a:prstGeom>
          <a:noFill/>
          <a:ln>
            <a:noFill/>
          </a:ln>
        </p:spPr>
      </p:pic>
    </p:spTree>
    <p:extLst>
      <p:ext uri="{BB962C8B-B14F-4D97-AF65-F5344CB8AC3E}">
        <p14:creationId xmlns:p14="http://schemas.microsoft.com/office/powerpoint/2010/main" val="1577277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1_Cover 1">
  <p:cSld name="1_Cover 1">
    <p:bg>
      <p:bgPr>
        <a:solidFill>
          <a:schemeClr val="lt1"/>
        </a:solidFill>
        <a:effectLst/>
      </p:bgPr>
    </p:bg>
    <p:spTree>
      <p:nvGrpSpPr>
        <p:cNvPr id="1" name="Shape 684"/>
        <p:cNvGrpSpPr/>
        <p:nvPr/>
      </p:nvGrpSpPr>
      <p:grpSpPr>
        <a:xfrm>
          <a:off x="0" y="0"/>
          <a:ext cx="0" cy="0"/>
          <a:chOff x="0" y="0"/>
          <a:chExt cx="0" cy="0"/>
        </a:xfrm>
      </p:grpSpPr>
      <p:pic>
        <p:nvPicPr>
          <p:cNvPr id="685" name="Google Shape;685;g290ef586b75_6_80"/>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550511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686"/>
        <p:cNvGrpSpPr/>
        <p:nvPr/>
      </p:nvGrpSpPr>
      <p:grpSpPr>
        <a:xfrm>
          <a:off x="0" y="0"/>
          <a:ext cx="0" cy="0"/>
          <a:chOff x="0" y="0"/>
          <a:chExt cx="0" cy="0"/>
        </a:xfrm>
      </p:grpSpPr>
      <p:pic>
        <p:nvPicPr>
          <p:cNvPr id="687" name="Google Shape;687;g290ef586b75_6_82" descr="A picture containing dark&#10;&#10;Description automatically generated"/>
          <p:cNvPicPr preferRelativeResize="0"/>
          <p:nvPr/>
        </p:nvPicPr>
        <p:blipFill rotWithShape="1">
          <a:blip r:embed="rId2">
            <a:alphaModFix/>
          </a:blip>
          <a:srcRect/>
          <a:stretch/>
        </p:blipFill>
        <p:spPr>
          <a:xfrm>
            <a:off x="0" y="-5287"/>
            <a:ext cx="3638550" cy="2438400"/>
          </a:xfrm>
          <a:prstGeom prst="rect">
            <a:avLst/>
          </a:prstGeom>
          <a:noFill/>
          <a:ln>
            <a:noFill/>
          </a:ln>
        </p:spPr>
      </p:pic>
      <p:pic>
        <p:nvPicPr>
          <p:cNvPr id="688" name="Google Shape;688;g290ef586b75_6_82" descr="A picture containing night sky&#10;&#10;Description automatically generated"/>
          <p:cNvPicPr preferRelativeResize="0"/>
          <p:nvPr/>
        </p:nvPicPr>
        <p:blipFill rotWithShape="1">
          <a:blip r:embed="rId3">
            <a:alphaModFix/>
          </a:blip>
          <a:srcRect/>
          <a:stretch/>
        </p:blipFill>
        <p:spPr>
          <a:xfrm>
            <a:off x="9005047" y="4360638"/>
            <a:ext cx="3200400" cy="2505075"/>
          </a:xfrm>
          <a:prstGeom prst="rect">
            <a:avLst/>
          </a:prstGeom>
          <a:noFill/>
          <a:ln>
            <a:noFill/>
          </a:ln>
        </p:spPr>
      </p:pic>
      <p:sp>
        <p:nvSpPr>
          <p:cNvPr id="689" name="Google Shape;689;g290ef586b75_6_82"/>
          <p:cNvSpPr txBox="1">
            <a:spLocks noGrp="1"/>
          </p:cNvSpPr>
          <p:nvPr>
            <p:ph type="body" idx="1"/>
          </p:nvPr>
        </p:nvSpPr>
        <p:spPr>
          <a:xfrm>
            <a:off x="1857375" y="1942985"/>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rgbClr val="2D3293"/>
              </a:buClr>
              <a:buSzPts val="4500"/>
              <a:buFont typeface="Helvetica Neue"/>
              <a:buNone/>
              <a:defRPr sz="60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90" name="Google Shape;690;g290ef586b75_6_82"/>
          <p:cNvSpPr txBox="1">
            <a:spLocks noGrp="1"/>
          </p:cNvSpPr>
          <p:nvPr>
            <p:ph type="body" idx="2"/>
          </p:nvPr>
        </p:nvSpPr>
        <p:spPr>
          <a:xfrm>
            <a:off x="1857375" y="4016911"/>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91" name="Google Shape;691;g290ef586b75_6_82"/>
          <p:cNvSpPr txBox="1">
            <a:spLocks noGrp="1"/>
          </p:cNvSpPr>
          <p:nvPr>
            <p:ph type="body" idx="3"/>
          </p:nvPr>
        </p:nvSpPr>
        <p:spPr>
          <a:xfrm>
            <a:off x="3132045" y="1040843"/>
            <a:ext cx="5926230" cy="369332"/>
          </a:xfrm>
          <a:prstGeom prst="rect">
            <a:avLst/>
          </a:prstGeom>
          <a:noFill/>
          <a:ln>
            <a:noFill/>
          </a:ln>
        </p:spPr>
        <p:txBody>
          <a:bodyPr spcFirstLastPara="1" wrap="square" lIns="0" tIns="0" rIns="0" bIns="0" anchor="b" anchorCtr="1">
            <a:spAutoFit/>
          </a:bodyPr>
          <a:lstStyle>
            <a:lvl1pPr marL="457200" lvl="0" indent="-228600" algn="r">
              <a:lnSpc>
                <a:spcPct val="100000"/>
              </a:lnSpc>
              <a:spcBef>
                <a:spcPts val="900"/>
              </a:spcBef>
              <a:spcAft>
                <a:spcPts val="0"/>
              </a:spcAft>
              <a:buClr>
                <a:srgbClr val="2D3293"/>
              </a:buClr>
              <a:buSzPts val="1800"/>
              <a:buFont typeface="Helvetica Neue"/>
              <a:buNone/>
              <a:defRPr sz="24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692" name="Google Shape;692;g290ef586b75_6_82"/>
          <p:cNvSpPr txBox="1">
            <a:spLocks noGrp="1"/>
          </p:cNvSpPr>
          <p:nvPr>
            <p:ph type="body" idx="4"/>
          </p:nvPr>
        </p:nvSpPr>
        <p:spPr>
          <a:xfrm>
            <a:off x="3132045" y="1410176"/>
            <a:ext cx="5926230" cy="396596"/>
          </a:xfrm>
          <a:prstGeom prst="rect">
            <a:avLst/>
          </a:prstGeom>
          <a:noFill/>
          <a:ln>
            <a:noFill/>
          </a:ln>
        </p:spPr>
        <p:txBody>
          <a:bodyPr spcFirstLastPara="1" wrap="square" lIns="0" tIns="27000" rIns="0" bIns="0" anchor="t" anchorCtr="1">
            <a:spAutoFit/>
          </a:bodyPr>
          <a:lstStyle>
            <a:lvl1pPr marL="457200" lvl="0" indent="-228600" algn="ctr">
              <a:lnSpc>
                <a:spcPct val="100000"/>
              </a:lnSpc>
              <a:spcBef>
                <a:spcPts val="900"/>
              </a:spcBef>
              <a:spcAft>
                <a:spcPts val="0"/>
              </a:spcAft>
              <a:buClr>
                <a:schemeClr val="accent2"/>
              </a:buClr>
              <a:buSzPts val="1800"/>
              <a:buFont typeface="Helvetica Neue Light"/>
              <a:buNone/>
              <a:defRPr sz="24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693" name="Google Shape;693;g290ef586b75_6_82"/>
          <p:cNvPicPr preferRelativeResize="0"/>
          <p:nvPr/>
        </p:nvPicPr>
        <p:blipFill rotWithShape="1">
          <a:blip r:embed="rId4">
            <a:alphaModFix/>
          </a:blip>
          <a:srcRect/>
          <a:stretch/>
        </p:blipFill>
        <p:spPr>
          <a:xfrm>
            <a:off x="5732370" y="280664"/>
            <a:ext cx="725580" cy="725580"/>
          </a:xfrm>
          <a:prstGeom prst="rect">
            <a:avLst/>
          </a:prstGeom>
          <a:noFill/>
          <a:ln>
            <a:noFill/>
          </a:ln>
        </p:spPr>
      </p:pic>
      <p:sp>
        <p:nvSpPr>
          <p:cNvPr id="694" name="Google Shape;694;g290ef586b75_6_82"/>
          <p:cNvSpPr txBox="1">
            <a:spLocks noGrp="1"/>
          </p:cNvSpPr>
          <p:nvPr>
            <p:ph type="ftr" idx="11"/>
          </p:nvPr>
        </p:nvSpPr>
        <p:spPr>
          <a:xfrm>
            <a:off x="3474596" y="6334884"/>
            <a:ext cx="5345614" cy="249224"/>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695" name="Google Shape;695;g290ef586b75_6_82"/>
          <p:cNvPicPr preferRelativeResize="0"/>
          <p:nvPr/>
        </p:nvPicPr>
        <p:blipFill rotWithShape="1">
          <a:blip r:embed="rId5">
            <a:alphaModFix/>
          </a:blip>
          <a:srcRect/>
          <a:stretch/>
        </p:blipFill>
        <p:spPr>
          <a:xfrm>
            <a:off x="11043659" y="6372247"/>
            <a:ext cx="527896" cy="189000"/>
          </a:xfrm>
          <a:prstGeom prst="rect">
            <a:avLst/>
          </a:prstGeom>
          <a:noFill/>
          <a:ln>
            <a:noFill/>
          </a:ln>
        </p:spPr>
      </p:pic>
      <p:pic>
        <p:nvPicPr>
          <p:cNvPr id="696" name="Google Shape;696;g290ef586b75_6_82"/>
          <p:cNvPicPr preferRelativeResize="0"/>
          <p:nvPr/>
        </p:nvPicPr>
        <p:blipFill rotWithShape="1">
          <a:blip r:embed="rId6">
            <a:alphaModFix/>
          </a:blip>
          <a:srcRect/>
          <a:stretch/>
        </p:blipFill>
        <p:spPr>
          <a:xfrm>
            <a:off x="9249702" y="6344447"/>
            <a:ext cx="324001" cy="270000"/>
          </a:xfrm>
          <a:prstGeom prst="rect">
            <a:avLst/>
          </a:prstGeom>
          <a:noFill/>
          <a:ln>
            <a:noFill/>
          </a:ln>
        </p:spPr>
      </p:pic>
      <p:sp>
        <p:nvSpPr>
          <p:cNvPr id="697" name="Google Shape;697;g290ef586b75_6_82"/>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698" name="Google Shape;698;g290ef586b75_6_82"/>
          <p:cNvPicPr preferRelativeResize="0"/>
          <p:nvPr/>
        </p:nvPicPr>
        <p:blipFill rotWithShape="1">
          <a:blip r:embed="rId7">
            <a:alphaModFix/>
          </a:blip>
          <a:srcRect/>
          <a:stretch/>
        </p:blipFill>
        <p:spPr>
          <a:xfrm>
            <a:off x="2434222" y="6342503"/>
            <a:ext cx="445500" cy="297000"/>
          </a:xfrm>
          <a:prstGeom prst="rect">
            <a:avLst/>
          </a:prstGeom>
          <a:noFill/>
          <a:ln>
            <a:noFill/>
          </a:ln>
        </p:spPr>
      </p:pic>
      <p:pic>
        <p:nvPicPr>
          <p:cNvPr id="699" name="Google Shape;699;g290ef586b75_6_82" descr="Logo&#10;&#10;Description automatically generated with medium confidence"/>
          <p:cNvPicPr preferRelativeResize="0"/>
          <p:nvPr/>
        </p:nvPicPr>
        <p:blipFill rotWithShape="1">
          <a:blip r:embed="rId8">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190057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700"/>
        <p:cNvGrpSpPr/>
        <p:nvPr/>
      </p:nvGrpSpPr>
      <p:grpSpPr>
        <a:xfrm>
          <a:off x="0" y="0"/>
          <a:ext cx="0" cy="0"/>
          <a:chOff x="0" y="0"/>
          <a:chExt cx="0" cy="0"/>
        </a:xfrm>
      </p:grpSpPr>
      <p:pic>
        <p:nvPicPr>
          <p:cNvPr id="701" name="Google Shape;701;g290ef586b75_6_96" descr="A picture containing dark&#10;&#10;Description automatically generated"/>
          <p:cNvPicPr preferRelativeResize="0"/>
          <p:nvPr/>
        </p:nvPicPr>
        <p:blipFill rotWithShape="1">
          <a:blip r:embed="rId2">
            <a:alphaModFix/>
          </a:blip>
          <a:srcRect/>
          <a:stretch/>
        </p:blipFill>
        <p:spPr>
          <a:xfrm>
            <a:off x="0" y="-5287"/>
            <a:ext cx="3638550" cy="2438400"/>
          </a:xfrm>
          <a:prstGeom prst="rect">
            <a:avLst/>
          </a:prstGeom>
          <a:noFill/>
          <a:ln>
            <a:noFill/>
          </a:ln>
        </p:spPr>
      </p:pic>
      <p:sp>
        <p:nvSpPr>
          <p:cNvPr id="702" name="Google Shape;702;g290ef586b75_6_96"/>
          <p:cNvSpPr txBox="1">
            <a:spLocks noGrp="1"/>
          </p:cNvSpPr>
          <p:nvPr>
            <p:ph type="body" idx="1"/>
          </p:nvPr>
        </p:nvSpPr>
        <p:spPr>
          <a:xfrm>
            <a:off x="1857375" y="3874036"/>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703" name="Google Shape;703;g290ef586b75_6_96" descr="A picture containing night sky&#10;&#10;Description automatically generated"/>
          <p:cNvPicPr preferRelativeResize="0"/>
          <p:nvPr/>
        </p:nvPicPr>
        <p:blipFill rotWithShape="1">
          <a:blip r:embed="rId3">
            <a:alphaModFix/>
          </a:blip>
          <a:srcRect/>
          <a:stretch/>
        </p:blipFill>
        <p:spPr>
          <a:xfrm>
            <a:off x="9005047" y="4360638"/>
            <a:ext cx="3200400" cy="2505075"/>
          </a:xfrm>
          <a:prstGeom prst="rect">
            <a:avLst/>
          </a:prstGeom>
          <a:noFill/>
          <a:ln>
            <a:noFill/>
          </a:ln>
        </p:spPr>
      </p:pic>
      <p:sp>
        <p:nvSpPr>
          <p:cNvPr id="704" name="Google Shape;704;g290ef586b75_6_96"/>
          <p:cNvSpPr txBox="1">
            <a:spLocks noGrp="1"/>
          </p:cNvSpPr>
          <p:nvPr>
            <p:ph type="body" idx="2"/>
          </p:nvPr>
        </p:nvSpPr>
        <p:spPr>
          <a:xfrm>
            <a:off x="2612446" y="603506"/>
            <a:ext cx="3293053" cy="346486"/>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05" name="Google Shape;705;g290ef586b75_6_96"/>
          <p:cNvSpPr txBox="1">
            <a:spLocks noGrp="1"/>
          </p:cNvSpPr>
          <p:nvPr>
            <p:ph type="body" idx="3"/>
          </p:nvPr>
        </p:nvSpPr>
        <p:spPr>
          <a:xfrm>
            <a:off x="2612445" y="949991"/>
            <a:ext cx="3293053"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06" name="Google Shape;706;g290ef586b75_6_96"/>
          <p:cNvSpPr txBox="1">
            <a:spLocks noGrp="1"/>
          </p:cNvSpPr>
          <p:nvPr>
            <p:ph type="body" idx="4"/>
          </p:nvPr>
        </p:nvSpPr>
        <p:spPr>
          <a:xfrm>
            <a:off x="6298621" y="603506"/>
            <a:ext cx="3293053" cy="346486"/>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07" name="Google Shape;707;g290ef586b75_6_96"/>
          <p:cNvSpPr txBox="1">
            <a:spLocks noGrp="1"/>
          </p:cNvSpPr>
          <p:nvPr>
            <p:ph type="body" idx="5"/>
          </p:nvPr>
        </p:nvSpPr>
        <p:spPr>
          <a:xfrm>
            <a:off x="6298620" y="949991"/>
            <a:ext cx="3293053"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708" name="Google Shape;708;g290ef586b75_6_96"/>
          <p:cNvCxnSpPr/>
          <p:nvPr/>
        </p:nvCxnSpPr>
        <p:spPr>
          <a:xfrm>
            <a:off x="6105525" y="532620"/>
            <a:ext cx="0" cy="809625"/>
          </a:xfrm>
          <a:prstGeom prst="straightConnector1">
            <a:avLst/>
          </a:prstGeom>
          <a:noFill/>
          <a:ln w="12700" cap="flat" cmpd="sng">
            <a:solidFill>
              <a:srgbClr val="D6D6D6"/>
            </a:solidFill>
            <a:prstDash val="solid"/>
            <a:miter lim="400000"/>
            <a:headEnd type="none" w="sm" len="sm"/>
            <a:tailEnd type="none" w="sm" len="sm"/>
          </a:ln>
        </p:spPr>
      </p:cxnSp>
      <p:sp>
        <p:nvSpPr>
          <p:cNvPr id="709" name="Google Shape;709;g290ef586b75_6_96"/>
          <p:cNvSpPr txBox="1">
            <a:spLocks noGrp="1"/>
          </p:cNvSpPr>
          <p:nvPr>
            <p:ph type="body" idx="6"/>
          </p:nvPr>
        </p:nvSpPr>
        <p:spPr>
          <a:xfrm>
            <a:off x="1857375" y="1801032"/>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rgbClr val="2D3293"/>
              </a:buClr>
              <a:buSzPts val="4500"/>
              <a:buFont typeface="Helvetica Neue"/>
              <a:buNone/>
              <a:defRPr sz="60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10" name="Google Shape;710;g290ef586b75_6_96"/>
          <p:cNvSpPr txBox="1">
            <a:spLocks noGrp="1"/>
          </p:cNvSpPr>
          <p:nvPr>
            <p:ph type="ftr" idx="11"/>
          </p:nvPr>
        </p:nvSpPr>
        <p:spPr>
          <a:xfrm>
            <a:off x="3623692" y="63120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711" name="Google Shape;711;g290ef586b75_6_96"/>
          <p:cNvPicPr preferRelativeResize="0"/>
          <p:nvPr/>
        </p:nvPicPr>
        <p:blipFill rotWithShape="1">
          <a:blip r:embed="rId4">
            <a:alphaModFix/>
          </a:blip>
          <a:srcRect/>
          <a:stretch/>
        </p:blipFill>
        <p:spPr>
          <a:xfrm>
            <a:off x="11043659" y="6372247"/>
            <a:ext cx="527896" cy="189000"/>
          </a:xfrm>
          <a:prstGeom prst="rect">
            <a:avLst/>
          </a:prstGeom>
          <a:noFill/>
          <a:ln>
            <a:noFill/>
          </a:ln>
        </p:spPr>
      </p:pic>
      <p:pic>
        <p:nvPicPr>
          <p:cNvPr id="712" name="Google Shape;712;g290ef586b75_6_96"/>
          <p:cNvPicPr preferRelativeResize="0"/>
          <p:nvPr/>
        </p:nvPicPr>
        <p:blipFill rotWithShape="1">
          <a:blip r:embed="rId5">
            <a:alphaModFix/>
          </a:blip>
          <a:srcRect/>
          <a:stretch/>
        </p:blipFill>
        <p:spPr>
          <a:xfrm>
            <a:off x="9249702" y="6344447"/>
            <a:ext cx="324001" cy="270000"/>
          </a:xfrm>
          <a:prstGeom prst="rect">
            <a:avLst/>
          </a:prstGeom>
          <a:noFill/>
          <a:ln>
            <a:noFill/>
          </a:ln>
        </p:spPr>
      </p:pic>
      <p:sp>
        <p:nvSpPr>
          <p:cNvPr id="713" name="Google Shape;713;g290ef586b75_6_96"/>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714" name="Google Shape;714;g290ef586b75_6_96"/>
          <p:cNvPicPr preferRelativeResize="0"/>
          <p:nvPr/>
        </p:nvPicPr>
        <p:blipFill rotWithShape="1">
          <a:blip r:embed="rId6">
            <a:alphaModFix/>
          </a:blip>
          <a:srcRect/>
          <a:stretch/>
        </p:blipFill>
        <p:spPr>
          <a:xfrm>
            <a:off x="2434222" y="6342503"/>
            <a:ext cx="445500" cy="297000"/>
          </a:xfrm>
          <a:prstGeom prst="rect">
            <a:avLst/>
          </a:prstGeom>
          <a:noFill/>
          <a:ln>
            <a:noFill/>
          </a:ln>
        </p:spPr>
      </p:pic>
      <p:pic>
        <p:nvPicPr>
          <p:cNvPr id="715" name="Google Shape;715;g290ef586b75_6_96" descr="Logo&#10;&#10;Description automatically generated with medium confidence"/>
          <p:cNvPicPr preferRelativeResize="0"/>
          <p:nvPr/>
        </p:nvPicPr>
        <p:blipFill rotWithShape="1">
          <a:blip r:embed="rId7">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186509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2">
  <p:cSld name="1_Title 2">
    <p:spTree>
      <p:nvGrpSpPr>
        <p:cNvPr id="1" name="Shape 716"/>
        <p:cNvGrpSpPr/>
        <p:nvPr/>
      </p:nvGrpSpPr>
      <p:grpSpPr>
        <a:xfrm>
          <a:off x="0" y="0"/>
          <a:ext cx="0" cy="0"/>
          <a:chOff x="0" y="0"/>
          <a:chExt cx="0" cy="0"/>
        </a:xfrm>
      </p:grpSpPr>
      <p:pic>
        <p:nvPicPr>
          <p:cNvPr id="717" name="Google Shape;717;g290ef586b75_6_112"/>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718" name="Google Shape;718;g290ef586b75_6_112"/>
          <p:cNvSpPr/>
          <p:nvPr/>
        </p:nvSpPr>
        <p:spPr>
          <a:xfrm>
            <a:off x="0" y="-42327"/>
            <a:ext cx="12226937" cy="6075000"/>
          </a:xfrm>
          <a:prstGeom prst="rect">
            <a:avLst/>
          </a:prstGeom>
          <a:gradFill>
            <a:gsLst>
              <a:gs pos="0">
                <a:srgbClr val="3700FF"/>
              </a:gs>
              <a:gs pos="3000">
                <a:srgbClr val="3700FF"/>
              </a:gs>
              <a:gs pos="100000">
                <a:srgbClr val="CB00FF">
                  <a:alpha val="2000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19" name="Google Shape;719;g290ef586b75_6_112"/>
          <p:cNvSpPr txBox="1">
            <a:spLocks noGrp="1"/>
          </p:cNvSpPr>
          <p:nvPr>
            <p:ph type="body" idx="1"/>
          </p:nvPr>
        </p:nvSpPr>
        <p:spPr>
          <a:xfrm>
            <a:off x="1857375" y="3874036"/>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CBFFFF"/>
              </a:buClr>
              <a:buSzPts val="2400"/>
              <a:buFont typeface="Helvetica Neue"/>
              <a:buNone/>
              <a:defRPr sz="3200" b="0" i="0">
                <a:solidFill>
                  <a:srgbClr val="CBFF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20" name="Google Shape;720;g290ef586b75_6_112"/>
          <p:cNvSpPr txBox="1">
            <a:spLocks noGrp="1"/>
          </p:cNvSpPr>
          <p:nvPr>
            <p:ph type="body" idx="2"/>
          </p:nvPr>
        </p:nvSpPr>
        <p:spPr>
          <a:xfrm>
            <a:off x="2612446" y="603506"/>
            <a:ext cx="3293053" cy="346486"/>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chemeClr val="lt1"/>
              </a:buClr>
              <a:buSzPts val="1400"/>
              <a:buFont typeface="Helvetica Neue"/>
              <a:buNone/>
              <a:defRPr sz="18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21" name="Google Shape;721;g290ef586b75_6_112"/>
          <p:cNvSpPr txBox="1">
            <a:spLocks noGrp="1"/>
          </p:cNvSpPr>
          <p:nvPr>
            <p:ph type="body" idx="3"/>
          </p:nvPr>
        </p:nvSpPr>
        <p:spPr>
          <a:xfrm>
            <a:off x="2612445" y="949991"/>
            <a:ext cx="3293053"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rgbClr val="C1EAFA"/>
              </a:buClr>
              <a:buSzPts val="1100"/>
              <a:buFont typeface="Helvetica Neue"/>
              <a:buNone/>
              <a:defRPr sz="1500" b="0" i="0">
                <a:solidFill>
                  <a:srgbClr val="C1EAFA"/>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22" name="Google Shape;722;g290ef586b75_6_112"/>
          <p:cNvSpPr txBox="1">
            <a:spLocks noGrp="1"/>
          </p:cNvSpPr>
          <p:nvPr>
            <p:ph type="body" idx="4"/>
          </p:nvPr>
        </p:nvSpPr>
        <p:spPr>
          <a:xfrm>
            <a:off x="6298621" y="603506"/>
            <a:ext cx="3293053" cy="346486"/>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chemeClr val="lt1"/>
              </a:buClr>
              <a:buSzPts val="1400"/>
              <a:buFont typeface="Helvetica Neue"/>
              <a:buNone/>
              <a:defRPr sz="18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23" name="Google Shape;723;g290ef586b75_6_112"/>
          <p:cNvSpPr txBox="1">
            <a:spLocks noGrp="1"/>
          </p:cNvSpPr>
          <p:nvPr>
            <p:ph type="body" idx="5"/>
          </p:nvPr>
        </p:nvSpPr>
        <p:spPr>
          <a:xfrm>
            <a:off x="6298620" y="949991"/>
            <a:ext cx="3293053"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rgbClr val="C1EAFA"/>
              </a:buClr>
              <a:buSzPts val="1100"/>
              <a:buFont typeface="Helvetica Neue"/>
              <a:buNone/>
              <a:defRPr sz="1500" b="0" i="0">
                <a:solidFill>
                  <a:srgbClr val="C1EAFA"/>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724" name="Google Shape;724;g290ef586b75_6_112"/>
          <p:cNvCxnSpPr/>
          <p:nvPr/>
        </p:nvCxnSpPr>
        <p:spPr>
          <a:xfrm>
            <a:off x="6105525" y="532620"/>
            <a:ext cx="0" cy="809625"/>
          </a:xfrm>
          <a:prstGeom prst="straightConnector1">
            <a:avLst/>
          </a:prstGeom>
          <a:noFill/>
          <a:ln w="12700" cap="flat" cmpd="sng">
            <a:solidFill>
              <a:srgbClr val="D6D6D6"/>
            </a:solidFill>
            <a:prstDash val="solid"/>
            <a:miter lim="400000"/>
            <a:headEnd type="none" w="sm" len="sm"/>
            <a:tailEnd type="none" w="sm" len="sm"/>
          </a:ln>
        </p:spPr>
      </p:cxnSp>
      <p:sp>
        <p:nvSpPr>
          <p:cNvPr id="725" name="Google Shape;725;g290ef586b75_6_112"/>
          <p:cNvSpPr txBox="1">
            <a:spLocks noGrp="1"/>
          </p:cNvSpPr>
          <p:nvPr>
            <p:ph type="body" idx="6"/>
          </p:nvPr>
        </p:nvSpPr>
        <p:spPr>
          <a:xfrm>
            <a:off x="1857375" y="1801032"/>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chemeClr val="lt1"/>
              </a:buClr>
              <a:buSzPts val="4500"/>
              <a:buFont typeface="Helvetica Neue"/>
              <a:buNone/>
              <a:defRPr sz="60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26" name="Google Shape;726;g290ef586b75_6_112"/>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27" name="Google Shape;727;g290ef586b75_6_112"/>
          <p:cNvSpPr txBox="1">
            <a:spLocks noGrp="1"/>
          </p:cNvSpPr>
          <p:nvPr>
            <p:ph type="ftr" idx="11"/>
          </p:nvPr>
        </p:nvSpPr>
        <p:spPr>
          <a:xfrm>
            <a:off x="3623692" y="63120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7F7F7F"/>
              </a:buClr>
              <a:buSzPts val="1100"/>
              <a:buFont typeface="Helvetica Neue"/>
              <a:buNone/>
              <a:defRPr sz="1100" b="0" i="0">
                <a:solidFill>
                  <a:srgbClr val="7F7F7F"/>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728" name="Google Shape;728;g290ef586b75_6_112"/>
          <p:cNvPicPr preferRelativeResize="0"/>
          <p:nvPr/>
        </p:nvPicPr>
        <p:blipFill rotWithShape="1">
          <a:blip r:embed="rId3">
            <a:alphaModFix/>
          </a:blip>
          <a:srcRect/>
          <a:stretch/>
        </p:blipFill>
        <p:spPr>
          <a:xfrm>
            <a:off x="11043659" y="6372247"/>
            <a:ext cx="527896" cy="189000"/>
          </a:xfrm>
          <a:prstGeom prst="rect">
            <a:avLst/>
          </a:prstGeom>
          <a:noFill/>
          <a:ln>
            <a:noFill/>
          </a:ln>
        </p:spPr>
      </p:pic>
      <p:pic>
        <p:nvPicPr>
          <p:cNvPr id="729" name="Google Shape;729;g290ef586b75_6_112"/>
          <p:cNvPicPr preferRelativeResize="0"/>
          <p:nvPr/>
        </p:nvPicPr>
        <p:blipFill rotWithShape="1">
          <a:blip r:embed="rId4">
            <a:alphaModFix/>
          </a:blip>
          <a:srcRect/>
          <a:stretch/>
        </p:blipFill>
        <p:spPr>
          <a:xfrm>
            <a:off x="9249702" y="6344447"/>
            <a:ext cx="324001" cy="270000"/>
          </a:xfrm>
          <a:prstGeom prst="rect">
            <a:avLst/>
          </a:prstGeom>
          <a:noFill/>
          <a:ln>
            <a:noFill/>
          </a:ln>
        </p:spPr>
      </p:pic>
      <p:sp>
        <p:nvSpPr>
          <p:cNvPr id="730" name="Google Shape;730;g290ef586b75_6_112"/>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731" name="Google Shape;731;g290ef586b75_6_112"/>
          <p:cNvPicPr preferRelativeResize="0"/>
          <p:nvPr/>
        </p:nvPicPr>
        <p:blipFill rotWithShape="1">
          <a:blip r:embed="rId5">
            <a:alphaModFix/>
          </a:blip>
          <a:srcRect/>
          <a:stretch/>
        </p:blipFill>
        <p:spPr>
          <a:xfrm>
            <a:off x="2434222" y="6342503"/>
            <a:ext cx="445500" cy="297000"/>
          </a:xfrm>
          <a:prstGeom prst="rect">
            <a:avLst/>
          </a:prstGeom>
          <a:noFill/>
          <a:ln>
            <a:noFill/>
          </a:ln>
        </p:spPr>
      </p:pic>
      <p:pic>
        <p:nvPicPr>
          <p:cNvPr id="732" name="Google Shape;732;g290ef586b75_6_112" descr="Logo&#10;&#10;Description automatically generated with medium confidence"/>
          <p:cNvPicPr preferRelativeResize="0"/>
          <p:nvPr/>
        </p:nvPicPr>
        <p:blipFill rotWithShape="1">
          <a:blip r:embed="rId6">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069112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733"/>
        <p:cNvGrpSpPr/>
        <p:nvPr/>
      </p:nvGrpSpPr>
      <p:grpSpPr>
        <a:xfrm>
          <a:off x="0" y="0"/>
          <a:ext cx="0" cy="0"/>
          <a:chOff x="0" y="0"/>
          <a:chExt cx="0" cy="0"/>
        </a:xfrm>
      </p:grpSpPr>
      <p:pic>
        <p:nvPicPr>
          <p:cNvPr id="734" name="Google Shape;734;g290ef586b75_6_129" descr="Diagram&#10;&#10;Description automatically generated with medium confidence"/>
          <p:cNvPicPr preferRelativeResize="0"/>
          <p:nvPr/>
        </p:nvPicPr>
        <p:blipFill rotWithShape="1">
          <a:blip r:embed="rId2">
            <a:alphaModFix/>
          </a:blip>
          <a:srcRect/>
          <a:stretch/>
        </p:blipFill>
        <p:spPr>
          <a:xfrm>
            <a:off x="3654790" y="2293989"/>
            <a:ext cx="9144000" cy="5143500"/>
          </a:xfrm>
          <a:prstGeom prst="rect">
            <a:avLst/>
          </a:prstGeom>
          <a:noFill/>
          <a:ln>
            <a:noFill/>
          </a:ln>
        </p:spPr>
      </p:pic>
      <p:sp>
        <p:nvSpPr>
          <p:cNvPr id="735" name="Google Shape;735;g290ef586b75_6_129"/>
          <p:cNvSpPr txBox="1">
            <a:spLocks noGrp="1"/>
          </p:cNvSpPr>
          <p:nvPr>
            <p:ph type="ftr" idx="11"/>
          </p:nvPr>
        </p:nvSpPr>
        <p:spPr>
          <a:xfrm>
            <a:off x="4935512" y="6312023"/>
            <a:ext cx="5883157"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736" name="Google Shape;736;g290ef586b75_6_129"/>
          <p:cNvPicPr preferRelativeResize="0"/>
          <p:nvPr/>
        </p:nvPicPr>
        <p:blipFill rotWithShape="1">
          <a:blip r:embed="rId3">
            <a:alphaModFix/>
          </a:blip>
          <a:srcRect/>
          <a:stretch/>
        </p:blipFill>
        <p:spPr>
          <a:xfrm>
            <a:off x="11115717" y="6344230"/>
            <a:ext cx="645061" cy="230948"/>
          </a:xfrm>
          <a:prstGeom prst="rect">
            <a:avLst/>
          </a:prstGeom>
          <a:noFill/>
          <a:ln>
            <a:noFill/>
          </a:ln>
        </p:spPr>
      </p:pic>
      <p:sp>
        <p:nvSpPr>
          <p:cNvPr id="737" name="Google Shape;737;g290ef586b75_6_129"/>
          <p:cNvSpPr txBox="1">
            <a:spLocks noGrp="1"/>
          </p:cNvSpPr>
          <p:nvPr>
            <p:ph type="body" idx="1"/>
          </p:nvPr>
        </p:nvSpPr>
        <p:spPr>
          <a:xfrm>
            <a:off x="533399" y="419098"/>
            <a:ext cx="8781738" cy="1821848"/>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accent1"/>
              </a:buClr>
              <a:buSzPts val="5000"/>
              <a:buFont typeface="Helvetica Neue"/>
              <a:buNone/>
              <a:defRPr sz="66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38" name="Google Shape;738;g290ef586b75_6_129"/>
          <p:cNvSpPr txBox="1">
            <a:spLocks noGrp="1"/>
          </p:cNvSpPr>
          <p:nvPr>
            <p:ph type="body" idx="2"/>
          </p:nvPr>
        </p:nvSpPr>
        <p:spPr>
          <a:xfrm>
            <a:off x="533400" y="2253649"/>
            <a:ext cx="8264577" cy="1013303"/>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739" name="Google Shape;739;g290ef586b75_6_129"/>
          <p:cNvGrpSpPr/>
          <p:nvPr/>
        </p:nvGrpSpPr>
        <p:grpSpPr>
          <a:xfrm>
            <a:off x="10010384" y="729063"/>
            <a:ext cx="1902216" cy="360795"/>
            <a:chOff x="11725043" y="8364911"/>
            <a:chExt cx="2536288" cy="481060"/>
          </a:xfrm>
        </p:grpSpPr>
        <p:pic>
          <p:nvPicPr>
            <p:cNvPr id="740" name="Google Shape;740;g290ef586b75_6_129"/>
            <p:cNvPicPr preferRelativeResize="0"/>
            <p:nvPr/>
          </p:nvPicPr>
          <p:blipFill rotWithShape="1">
            <a:blip r:embed="rId4">
              <a:alphaModFix/>
            </a:blip>
            <a:srcRect/>
            <a:stretch/>
          </p:blipFill>
          <p:spPr>
            <a:xfrm>
              <a:off x="11725043" y="8364911"/>
              <a:ext cx="577273" cy="481060"/>
            </a:xfrm>
            <a:prstGeom prst="rect">
              <a:avLst/>
            </a:prstGeom>
            <a:noFill/>
            <a:ln>
              <a:noFill/>
            </a:ln>
          </p:spPr>
        </p:pic>
        <p:sp>
          <p:nvSpPr>
            <p:cNvPr id="741" name="Google Shape;741;g290ef586b75_6_129"/>
            <p:cNvSpPr txBox="1"/>
            <p:nvPr/>
          </p:nvSpPr>
          <p:spPr>
            <a:xfrm>
              <a:off x="12340417" y="8446825"/>
              <a:ext cx="1920914" cy="33855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700"/>
                <a:buFont typeface="Open Sans"/>
                <a:buNone/>
              </a:pPr>
              <a:r>
                <a:rPr lang="en-GB" sz="1700" b="0" i="0" u="none" strike="noStrike" cap="none">
                  <a:solidFill>
                    <a:srgbClr val="2D3293"/>
                  </a:solidFill>
                  <a:latin typeface="Open Sans"/>
                  <a:ea typeface="Open Sans"/>
                  <a:cs typeface="Open Sans"/>
                  <a:sym typeface="Open Sans"/>
                </a:rPr>
                <a:t>@</a:t>
              </a:r>
              <a:r>
                <a:rPr lang="en-GB" sz="1700" b="1" i="0" u="none" strike="noStrike" cap="none">
                  <a:solidFill>
                    <a:srgbClr val="2D3293"/>
                  </a:solidFill>
                  <a:latin typeface="Open Sans"/>
                  <a:ea typeface="Open Sans"/>
                  <a:cs typeface="Open Sans"/>
                  <a:sym typeface="Open Sans"/>
                </a:rPr>
                <a:t>openaire_eu</a:t>
              </a:r>
              <a:endParaRPr sz="1700" b="1" i="0" u="none" strike="noStrike" cap="none">
                <a:solidFill>
                  <a:srgbClr val="2D3293"/>
                </a:solidFill>
                <a:latin typeface="Open Sans"/>
                <a:ea typeface="Open Sans"/>
                <a:cs typeface="Open Sans"/>
                <a:sym typeface="Open Sans"/>
              </a:endParaRPr>
            </a:p>
          </p:txBody>
        </p:sp>
      </p:grpSp>
      <p:pic>
        <p:nvPicPr>
          <p:cNvPr id="742" name="Google Shape;742;g290ef586b75_6_129"/>
          <p:cNvPicPr preferRelativeResize="0"/>
          <p:nvPr/>
        </p:nvPicPr>
        <p:blipFill rotWithShape="1">
          <a:blip r:embed="rId5">
            <a:alphaModFix/>
          </a:blip>
          <a:srcRect/>
          <a:stretch/>
        </p:blipFill>
        <p:spPr>
          <a:xfrm>
            <a:off x="547650" y="3513962"/>
            <a:ext cx="548206" cy="548206"/>
          </a:xfrm>
          <a:prstGeom prst="rect">
            <a:avLst/>
          </a:prstGeom>
          <a:noFill/>
          <a:ln>
            <a:noFill/>
          </a:ln>
        </p:spPr>
      </p:pic>
      <p:sp>
        <p:nvSpPr>
          <p:cNvPr id="743" name="Google Shape;743;g290ef586b75_6_129"/>
          <p:cNvSpPr txBox="1">
            <a:spLocks noGrp="1"/>
          </p:cNvSpPr>
          <p:nvPr>
            <p:ph type="body" idx="3"/>
          </p:nvPr>
        </p:nvSpPr>
        <p:spPr>
          <a:xfrm>
            <a:off x="1268427" y="3507660"/>
            <a:ext cx="5149240" cy="286514"/>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44" name="Google Shape;744;g290ef586b75_6_129"/>
          <p:cNvSpPr txBox="1">
            <a:spLocks noGrp="1"/>
          </p:cNvSpPr>
          <p:nvPr>
            <p:ph type="body" idx="4"/>
          </p:nvPr>
        </p:nvSpPr>
        <p:spPr>
          <a:xfrm>
            <a:off x="1268427" y="3794175"/>
            <a:ext cx="5149240"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745" name="Google Shape;745;g290ef586b75_6_129"/>
          <p:cNvPicPr preferRelativeResize="0"/>
          <p:nvPr/>
        </p:nvPicPr>
        <p:blipFill rotWithShape="1">
          <a:blip r:embed="rId6">
            <a:alphaModFix/>
          </a:blip>
          <a:srcRect/>
          <a:stretch/>
        </p:blipFill>
        <p:spPr>
          <a:xfrm>
            <a:off x="2434222" y="6342503"/>
            <a:ext cx="445500" cy="297000"/>
          </a:xfrm>
          <a:prstGeom prst="rect">
            <a:avLst/>
          </a:prstGeom>
          <a:noFill/>
          <a:ln>
            <a:noFill/>
          </a:ln>
        </p:spPr>
      </p:pic>
      <p:pic>
        <p:nvPicPr>
          <p:cNvPr id="746" name="Google Shape;746;g290ef586b75_6_129" descr="Logo&#10;&#10;Description automatically generated with medium confidence"/>
          <p:cNvPicPr preferRelativeResize="0"/>
          <p:nvPr/>
        </p:nvPicPr>
        <p:blipFill rotWithShape="1">
          <a:blip r:embed="rId7">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793364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4">
  <p:cSld name="2_Title 4">
    <p:spTree>
      <p:nvGrpSpPr>
        <p:cNvPr id="1" name="Shape 747"/>
        <p:cNvGrpSpPr/>
        <p:nvPr/>
      </p:nvGrpSpPr>
      <p:grpSpPr>
        <a:xfrm>
          <a:off x="0" y="0"/>
          <a:ext cx="0" cy="0"/>
          <a:chOff x="0" y="0"/>
          <a:chExt cx="0" cy="0"/>
        </a:xfrm>
      </p:grpSpPr>
      <p:sp>
        <p:nvSpPr>
          <p:cNvPr id="748" name="Google Shape;748;g290ef586b75_6_143"/>
          <p:cNvSpPr/>
          <p:nvPr/>
        </p:nvSpPr>
        <p:spPr>
          <a:xfrm>
            <a:off x="-15586" y="-62068"/>
            <a:ext cx="12226937" cy="6079421"/>
          </a:xfrm>
          <a:prstGeom prst="rect">
            <a:avLst/>
          </a:prstGeom>
          <a:gradFill>
            <a:gsLst>
              <a:gs pos="0">
                <a:srgbClr val="3700FF">
                  <a:alpha val="84705"/>
                </a:srgbClr>
              </a:gs>
              <a:gs pos="3000">
                <a:srgbClr val="3700FF">
                  <a:alpha val="84705"/>
                </a:srgbClr>
              </a:gs>
              <a:gs pos="100000">
                <a:srgbClr val="CB00FF">
                  <a:alpha val="57647"/>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chemeClr val="lt1"/>
              </a:solidFill>
              <a:latin typeface="Helvetica Neue Light"/>
              <a:ea typeface="Helvetica Neue Light"/>
              <a:cs typeface="Helvetica Neue Light"/>
              <a:sym typeface="Helvetica Neue Light"/>
            </a:endParaRPr>
          </a:p>
        </p:txBody>
      </p:sp>
      <p:pic>
        <p:nvPicPr>
          <p:cNvPr id="749" name="Google Shape;749;g290ef586b75_6_143" descr="A picture containing engineering drawing&#10;&#10;Description automatically generated"/>
          <p:cNvPicPr preferRelativeResize="0"/>
          <p:nvPr/>
        </p:nvPicPr>
        <p:blipFill rotWithShape="1">
          <a:blip r:embed="rId2">
            <a:alphaModFix/>
          </a:blip>
          <a:srcRect/>
          <a:stretch/>
        </p:blipFill>
        <p:spPr>
          <a:xfrm>
            <a:off x="8186505" y="4360484"/>
            <a:ext cx="4024846" cy="1972844"/>
          </a:xfrm>
          <a:prstGeom prst="rect">
            <a:avLst/>
          </a:prstGeom>
          <a:noFill/>
          <a:ln>
            <a:noFill/>
          </a:ln>
        </p:spPr>
      </p:pic>
      <p:sp>
        <p:nvSpPr>
          <p:cNvPr id="750" name="Google Shape;750;g290ef586b75_6_143"/>
          <p:cNvSpPr/>
          <p:nvPr/>
        </p:nvSpPr>
        <p:spPr>
          <a:xfrm>
            <a:off x="0" y="6304850"/>
            <a:ext cx="12192000" cy="32605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chemeClr val="lt1"/>
              </a:solidFill>
              <a:latin typeface="Helvetica Neue Light"/>
              <a:ea typeface="Helvetica Neue Light"/>
              <a:cs typeface="Helvetica Neue Light"/>
              <a:sym typeface="Helvetica Neue Light"/>
            </a:endParaRPr>
          </a:p>
        </p:txBody>
      </p:sp>
      <p:sp>
        <p:nvSpPr>
          <p:cNvPr id="751" name="Google Shape;751;g290ef586b75_6_143"/>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752" name="Google Shape;752;g290ef586b75_6_143"/>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53" name="Google Shape;753;g290ef586b75_6_143"/>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754" name="Google Shape;754;g290ef586b75_6_143"/>
          <p:cNvPicPr preferRelativeResize="0"/>
          <p:nvPr/>
        </p:nvPicPr>
        <p:blipFill rotWithShape="1">
          <a:blip r:embed="rId3">
            <a:alphaModFix/>
          </a:blip>
          <a:srcRect/>
          <a:stretch/>
        </p:blipFill>
        <p:spPr>
          <a:xfrm>
            <a:off x="493425" y="495288"/>
            <a:ext cx="739877" cy="737420"/>
          </a:xfrm>
          <a:prstGeom prst="rect">
            <a:avLst/>
          </a:prstGeom>
          <a:noFill/>
          <a:ln>
            <a:noFill/>
          </a:ln>
        </p:spPr>
      </p:pic>
      <p:sp>
        <p:nvSpPr>
          <p:cNvPr id="755" name="Google Shape;755;g290ef586b75_6_143"/>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56" name="Google Shape;756;g290ef586b75_6_143"/>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757" name="Google Shape;757;g290ef586b75_6_143"/>
          <p:cNvPicPr preferRelativeResize="0"/>
          <p:nvPr/>
        </p:nvPicPr>
        <p:blipFill rotWithShape="1">
          <a:blip r:embed="rId4">
            <a:alphaModFix/>
          </a:blip>
          <a:srcRect/>
          <a:stretch/>
        </p:blipFill>
        <p:spPr>
          <a:xfrm>
            <a:off x="11043659" y="6372247"/>
            <a:ext cx="527896" cy="189000"/>
          </a:xfrm>
          <a:prstGeom prst="rect">
            <a:avLst/>
          </a:prstGeom>
          <a:noFill/>
          <a:ln>
            <a:noFill/>
          </a:ln>
        </p:spPr>
      </p:pic>
      <p:pic>
        <p:nvPicPr>
          <p:cNvPr id="758" name="Google Shape;758;g290ef586b75_6_143"/>
          <p:cNvPicPr preferRelativeResize="0"/>
          <p:nvPr/>
        </p:nvPicPr>
        <p:blipFill rotWithShape="1">
          <a:blip r:embed="rId5">
            <a:alphaModFix/>
          </a:blip>
          <a:srcRect/>
          <a:stretch/>
        </p:blipFill>
        <p:spPr>
          <a:xfrm>
            <a:off x="9249702" y="6344447"/>
            <a:ext cx="324001" cy="270000"/>
          </a:xfrm>
          <a:prstGeom prst="rect">
            <a:avLst/>
          </a:prstGeom>
          <a:noFill/>
          <a:ln>
            <a:noFill/>
          </a:ln>
        </p:spPr>
      </p:pic>
      <p:sp>
        <p:nvSpPr>
          <p:cNvPr id="759" name="Google Shape;759;g290ef586b75_6_143"/>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760" name="Google Shape;760;g290ef586b75_6_143"/>
          <p:cNvPicPr preferRelativeResize="0"/>
          <p:nvPr/>
        </p:nvPicPr>
        <p:blipFill rotWithShape="1">
          <a:blip r:embed="rId6">
            <a:alphaModFix/>
          </a:blip>
          <a:srcRect/>
          <a:stretch/>
        </p:blipFill>
        <p:spPr>
          <a:xfrm>
            <a:off x="2434222" y="6342503"/>
            <a:ext cx="445500" cy="297000"/>
          </a:xfrm>
          <a:prstGeom prst="rect">
            <a:avLst/>
          </a:prstGeom>
          <a:noFill/>
          <a:ln>
            <a:noFill/>
          </a:ln>
        </p:spPr>
      </p:pic>
      <p:pic>
        <p:nvPicPr>
          <p:cNvPr id="761" name="Google Shape;761;g290ef586b75_6_143" descr="Logo&#10;&#10;Description automatically generated with medium confidence"/>
          <p:cNvPicPr preferRelativeResize="0"/>
          <p:nvPr/>
        </p:nvPicPr>
        <p:blipFill rotWithShape="1">
          <a:blip r:embed="rId7">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594297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5">
  <p:cSld name="Title 5">
    <p:bg>
      <p:bgPr>
        <a:gradFill>
          <a:gsLst>
            <a:gs pos="0">
              <a:schemeClr val="accent2"/>
            </a:gs>
            <a:gs pos="100000">
              <a:srgbClr val="FFFFFF">
                <a:alpha val="0"/>
              </a:srgbClr>
            </a:gs>
          </a:gsLst>
          <a:lin ang="5400000" scaled="0"/>
        </a:gradFill>
        <a:effectLst/>
      </p:bgPr>
    </p:bg>
    <p:spTree>
      <p:nvGrpSpPr>
        <p:cNvPr id="1" name="Shape 762"/>
        <p:cNvGrpSpPr/>
        <p:nvPr/>
      </p:nvGrpSpPr>
      <p:grpSpPr>
        <a:xfrm>
          <a:off x="0" y="0"/>
          <a:ext cx="0" cy="0"/>
          <a:chOff x="0" y="0"/>
          <a:chExt cx="0" cy="0"/>
        </a:xfrm>
      </p:grpSpPr>
      <p:sp>
        <p:nvSpPr>
          <p:cNvPr id="763" name="Google Shape;763;g290ef586b75_6_158"/>
          <p:cNvSpPr/>
          <p:nvPr/>
        </p:nvSpPr>
        <p:spPr>
          <a:xfrm>
            <a:off x="0" y="-5358"/>
            <a:ext cx="12192000" cy="5671435"/>
          </a:xfrm>
          <a:prstGeom prst="rect">
            <a:avLst/>
          </a:prstGeom>
          <a:gradFill>
            <a:gsLst>
              <a:gs pos="0">
                <a:srgbClr val="3700FF"/>
              </a:gs>
              <a:gs pos="100000">
                <a:srgbClr val="CB00FF">
                  <a:alpha val="50980"/>
                </a:srgbClr>
              </a:gs>
            </a:gsLst>
            <a:lin ang="18900000" scaled="0"/>
          </a:gradFill>
          <a:ln>
            <a:noFill/>
          </a:ln>
          <a:effectLst>
            <a:outerShdw blurRad="25400" dist="12700" dir="5400000" rotWithShape="0">
              <a:schemeClr val="accent2">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chemeClr val="lt1"/>
              </a:solidFill>
              <a:latin typeface="Helvetica Neue Light"/>
              <a:ea typeface="Helvetica Neue Light"/>
              <a:cs typeface="Helvetica Neue Light"/>
              <a:sym typeface="Helvetica Neue Light"/>
            </a:endParaRPr>
          </a:p>
        </p:txBody>
      </p:sp>
      <p:pic>
        <p:nvPicPr>
          <p:cNvPr id="764" name="Google Shape;764;g290ef586b75_6_158" descr="A picture containing engineering drawing&#10;&#10;Description automatically generated"/>
          <p:cNvPicPr preferRelativeResize="0"/>
          <p:nvPr/>
        </p:nvPicPr>
        <p:blipFill rotWithShape="1">
          <a:blip r:embed="rId2">
            <a:alphaModFix/>
          </a:blip>
          <a:srcRect/>
          <a:stretch/>
        </p:blipFill>
        <p:spPr>
          <a:xfrm>
            <a:off x="225502" y="4071562"/>
            <a:ext cx="4024846" cy="1972844"/>
          </a:xfrm>
          <a:prstGeom prst="rect">
            <a:avLst/>
          </a:prstGeom>
          <a:noFill/>
          <a:ln>
            <a:noFill/>
          </a:ln>
        </p:spPr>
      </p:pic>
      <p:sp>
        <p:nvSpPr>
          <p:cNvPr id="765" name="Google Shape;765;g290ef586b75_6_158"/>
          <p:cNvSpPr txBox="1">
            <a:spLocks noGrp="1"/>
          </p:cNvSpPr>
          <p:nvPr>
            <p:ph type="body" idx="1"/>
          </p:nvPr>
        </p:nvSpPr>
        <p:spPr>
          <a:xfrm>
            <a:off x="1126949" y="326037"/>
            <a:ext cx="10469915" cy="2682076"/>
          </a:xfrm>
          <a:prstGeom prst="rect">
            <a:avLst/>
          </a:prstGeom>
          <a:noFill/>
          <a:ln>
            <a:noFill/>
          </a:ln>
        </p:spPr>
        <p:txBody>
          <a:bodyPr spcFirstLastPara="1" wrap="square" lIns="0" tIns="0" rIns="0" bIns="54000" anchor="b" anchorCtr="0">
            <a:normAutofit/>
          </a:bodyPr>
          <a:lstStyle>
            <a:lvl1pPr marL="457200" lvl="0" indent="-228600" algn="r">
              <a:lnSpc>
                <a:spcPct val="10909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66" name="Google Shape;766;g290ef586b75_6_158"/>
          <p:cNvSpPr txBox="1">
            <a:spLocks noGrp="1"/>
          </p:cNvSpPr>
          <p:nvPr>
            <p:ph type="body" idx="2"/>
          </p:nvPr>
        </p:nvSpPr>
        <p:spPr>
          <a:xfrm>
            <a:off x="1509200" y="3008114"/>
            <a:ext cx="10087665" cy="1009304"/>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200"/>
              </a:spcBef>
              <a:spcAft>
                <a:spcPts val="0"/>
              </a:spcAft>
              <a:buClr>
                <a:srgbClr val="3700FF"/>
              </a:buClr>
              <a:buSzPts val="2400"/>
              <a:buFont typeface="Helvetica Neue Light"/>
              <a:buNone/>
              <a:defRPr sz="3200" b="0" i="0">
                <a:solidFill>
                  <a:srgbClr val="3700FF"/>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67" name="Google Shape;767;g290ef586b75_6_158"/>
          <p:cNvSpPr txBox="1">
            <a:spLocks noGrp="1"/>
          </p:cNvSpPr>
          <p:nvPr>
            <p:ph type="body" idx="3"/>
          </p:nvPr>
        </p:nvSpPr>
        <p:spPr>
          <a:xfrm>
            <a:off x="6915737" y="4439272"/>
            <a:ext cx="4681127" cy="286514"/>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68" name="Google Shape;768;g290ef586b75_6_158"/>
          <p:cNvSpPr txBox="1">
            <a:spLocks noGrp="1"/>
          </p:cNvSpPr>
          <p:nvPr>
            <p:ph type="body" idx="4"/>
          </p:nvPr>
        </p:nvSpPr>
        <p:spPr>
          <a:xfrm>
            <a:off x="6915737" y="4725293"/>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400"/>
              <a:buFont typeface="Helvetica Neue Light"/>
              <a:buNone/>
              <a:defRPr sz="1800" b="0" i="0">
                <a:solidFill>
                  <a:schemeClr val="lt1"/>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69" name="Google Shape;769;g290ef586b75_6_158"/>
          <p:cNvSpPr txBox="1">
            <a:spLocks noGrp="1"/>
          </p:cNvSpPr>
          <p:nvPr>
            <p:ph type="ftr" idx="11"/>
          </p:nvPr>
        </p:nvSpPr>
        <p:spPr>
          <a:xfrm>
            <a:off x="3623692" y="63374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770" name="Google Shape;770;g290ef586b75_6_158"/>
          <p:cNvPicPr preferRelativeResize="0"/>
          <p:nvPr/>
        </p:nvPicPr>
        <p:blipFill rotWithShape="1">
          <a:blip r:embed="rId3">
            <a:alphaModFix/>
          </a:blip>
          <a:srcRect/>
          <a:stretch/>
        </p:blipFill>
        <p:spPr>
          <a:xfrm>
            <a:off x="11043659" y="6372247"/>
            <a:ext cx="527896" cy="189000"/>
          </a:xfrm>
          <a:prstGeom prst="rect">
            <a:avLst/>
          </a:prstGeom>
          <a:noFill/>
          <a:ln>
            <a:noFill/>
          </a:ln>
        </p:spPr>
      </p:pic>
      <p:pic>
        <p:nvPicPr>
          <p:cNvPr id="771" name="Google Shape;771;g290ef586b75_6_158"/>
          <p:cNvPicPr preferRelativeResize="0"/>
          <p:nvPr/>
        </p:nvPicPr>
        <p:blipFill rotWithShape="1">
          <a:blip r:embed="rId4">
            <a:alphaModFix/>
          </a:blip>
          <a:srcRect/>
          <a:stretch/>
        </p:blipFill>
        <p:spPr>
          <a:xfrm>
            <a:off x="9249702" y="6344447"/>
            <a:ext cx="324001" cy="270000"/>
          </a:xfrm>
          <a:prstGeom prst="rect">
            <a:avLst/>
          </a:prstGeom>
          <a:noFill/>
          <a:ln>
            <a:noFill/>
          </a:ln>
        </p:spPr>
      </p:pic>
      <p:sp>
        <p:nvSpPr>
          <p:cNvPr id="772" name="Google Shape;772;g290ef586b75_6_158"/>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773" name="Google Shape;773;g290ef586b75_6_158"/>
          <p:cNvPicPr preferRelativeResize="0"/>
          <p:nvPr/>
        </p:nvPicPr>
        <p:blipFill rotWithShape="1">
          <a:blip r:embed="rId5">
            <a:alphaModFix/>
          </a:blip>
          <a:srcRect/>
          <a:stretch/>
        </p:blipFill>
        <p:spPr>
          <a:xfrm>
            <a:off x="2434222" y="6342503"/>
            <a:ext cx="445500" cy="297000"/>
          </a:xfrm>
          <a:prstGeom prst="rect">
            <a:avLst/>
          </a:prstGeom>
          <a:noFill/>
          <a:ln>
            <a:noFill/>
          </a:ln>
        </p:spPr>
      </p:pic>
      <p:pic>
        <p:nvPicPr>
          <p:cNvPr id="774" name="Google Shape;774;g290ef586b75_6_158" descr="Logo&#10;&#10;Description automatically generated with medium confidence"/>
          <p:cNvPicPr preferRelativeResize="0"/>
          <p:nvPr/>
        </p:nvPicPr>
        <p:blipFill rotWithShape="1">
          <a:blip r:embed="rId6">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932105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775"/>
        <p:cNvGrpSpPr/>
        <p:nvPr/>
      </p:nvGrpSpPr>
      <p:grpSpPr>
        <a:xfrm>
          <a:off x="0" y="0"/>
          <a:ext cx="0" cy="0"/>
          <a:chOff x="0" y="0"/>
          <a:chExt cx="0" cy="0"/>
        </a:xfrm>
      </p:grpSpPr>
      <p:sp>
        <p:nvSpPr>
          <p:cNvPr id="776" name="Google Shape;776;g290ef586b75_6_171"/>
          <p:cNvSpPr txBox="1">
            <a:spLocks noGrp="1"/>
          </p:cNvSpPr>
          <p:nvPr>
            <p:ph type="body" idx="1"/>
          </p:nvPr>
        </p:nvSpPr>
        <p:spPr>
          <a:xfrm>
            <a:off x="2000251" y="594122"/>
            <a:ext cx="9596614" cy="637981"/>
          </a:xfrm>
          <a:prstGeom prst="rect">
            <a:avLst/>
          </a:prstGeom>
          <a:noFill/>
          <a:ln>
            <a:noFill/>
          </a:ln>
        </p:spPr>
        <p:txBody>
          <a:bodyPr spcFirstLastPara="1" wrap="square" lIns="0" tIns="0" rIns="0" bIns="0" anchor="ctr" anchorCtr="0">
            <a:normAutofit/>
          </a:bodyPr>
          <a:lstStyle>
            <a:lvl1pPr marL="457200" lvl="0" indent="-228600" algn="r">
              <a:lnSpc>
                <a:spcPct val="110666"/>
              </a:lnSpc>
              <a:spcBef>
                <a:spcPts val="0"/>
              </a:spcBef>
              <a:spcAft>
                <a:spcPts val="0"/>
              </a:spcAft>
              <a:buClr>
                <a:srgbClr val="A800FF"/>
              </a:buClr>
              <a:buSzPts val="3400"/>
              <a:buFont typeface="Helvetica Neue"/>
              <a:buNone/>
              <a:defRPr sz="4500" b="1" i="0">
                <a:solidFill>
                  <a:srgbClr val="A8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77" name="Google Shape;777;g290ef586b75_6_171"/>
          <p:cNvSpPr txBox="1">
            <a:spLocks noGrp="1"/>
          </p:cNvSpPr>
          <p:nvPr>
            <p:ph type="body" idx="2"/>
          </p:nvPr>
        </p:nvSpPr>
        <p:spPr>
          <a:xfrm>
            <a:off x="2000251" y="1524326"/>
            <a:ext cx="9596614" cy="4038274"/>
          </a:xfrm>
          <a:prstGeom prst="rect">
            <a:avLst/>
          </a:prstGeom>
          <a:noFill/>
          <a:ln>
            <a:noFill/>
          </a:ln>
        </p:spPr>
        <p:txBody>
          <a:bodyPr spcFirstLastPara="1" wrap="square" lIns="0" tIns="0" rIns="0" bIns="0" anchor="t" anchorCtr="0">
            <a:normAutofit/>
          </a:bodyPr>
          <a:lstStyle>
            <a:lvl1pPr marL="457200" marR="0" lvl="0" indent="-228600" algn="r">
              <a:lnSpc>
                <a:spcPct val="100000"/>
              </a:lnSpc>
              <a:spcBef>
                <a:spcPts val="200"/>
              </a:spcBef>
              <a:spcAft>
                <a:spcPts val="0"/>
              </a:spcAft>
              <a:buClr>
                <a:srgbClr val="4687E6"/>
              </a:buClr>
              <a:buSzPts val="2300"/>
              <a:buFont typeface="Helvetica Neue"/>
              <a:buNone/>
              <a:defRPr sz="3000" b="0" i="0">
                <a:solidFill>
                  <a:srgbClr val="4687E6"/>
                </a:solidFill>
                <a:latin typeface="Helvetica Neue"/>
                <a:ea typeface="Helvetica Neue"/>
                <a:cs typeface="Helvetica Neue"/>
                <a:sym typeface="Helvetica Neue"/>
              </a:defRPr>
            </a:lvl1pPr>
            <a:lvl2pPr marL="914400" lvl="1"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2pPr>
            <a:lvl3pPr marL="1371600" lvl="2"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3pPr>
            <a:lvl4pPr marL="1828800" lvl="3"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4pPr>
            <a:lvl5pPr marL="2286000" lvl="4"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78" name="Google Shape;778;g290ef586b75_6_171"/>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779" name="Google Shape;779;g290ef586b75_6_171"/>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780" name="Google Shape;780;g290ef586b75_6_171"/>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781" name="Google Shape;781;g290ef586b75_6_171"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782" name="Google Shape;782;g290ef586b75_6_171" descr="A picture containing purple, dark&#10;&#10;Description automatically generated"/>
          <p:cNvPicPr preferRelativeResize="0"/>
          <p:nvPr/>
        </p:nvPicPr>
        <p:blipFill rotWithShape="1">
          <a:blip r:embed="rId4">
            <a:alphaModFix/>
          </a:blip>
          <a:srcRect/>
          <a:stretch/>
        </p:blipFill>
        <p:spPr>
          <a:xfrm>
            <a:off x="0" y="12903"/>
            <a:ext cx="3638550" cy="2438400"/>
          </a:xfrm>
          <a:prstGeom prst="rect">
            <a:avLst/>
          </a:prstGeom>
          <a:noFill/>
          <a:ln>
            <a:noFill/>
          </a:ln>
        </p:spPr>
      </p:pic>
    </p:spTree>
    <p:extLst>
      <p:ext uri="{BB962C8B-B14F-4D97-AF65-F5344CB8AC3E}">
        <p14:creationId xmlns:p14="http://schemas.microsoft.com/office/powerpoint/2010/main" val="3774669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pter">
  <p:cSld name="Chapter">
    <p:spTree>
      <p:nvGrpSpPr>
        <p:cNvPr id="1" name="Shape 783"/>
        <p:cNvGrpSpPr/>
        <p:nvPr/>
      </p:nvGrpSpPr>
      <p:grpSpPr>
        <a:xfrm>
          <a:off x="0" y="0"/>
          <a:ext cx="0" cy="0"/>
          <a:chOff x="0" y="0"/>
          <a:chExt cx="0" cy="0"/>
        </a:xfrm>
      </p:grpSpPr>
      <p:sp>
        <p:nvSpPr>
          <p:cNvPr id="784" name="Google Shape;784;g290ef586b75_6_179"/>
          <p:cNvSpPr/>
          <p:nvPr/>
        </p:nvSpPr>
        <p:spPr>
          <a:xfrm>
            <a:off x="0" y="-42327"/>
            <a:ext cx="12226937" cy="6079421"/>
          </a:xfrm>
          <a:prstGeom prst="rect">
            <a:avLst/>
          </a:prstGeom>
          <a:gradFill>
            <a:gsLst>
              <a:gs pos="0">
                <a:srgbClr val="3700FF"/>
              </a:gs>
              <a:gs pos="3000">
                <a:srgbClr val="3700FF"/>
              </a:gs>
              <a:gs pos="100000">
                <a:srgbClr val="CB00FF">
                  <a:alpha val="71764"/>
                </a:srgbClr>
              </a:gs>
            </a:gsLst>
            <a:lin ang="189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85" name="Google Shape;785;g290ef586b75_6_179"/>
          <p:cNvSpPr txBox="1">
            <a:spLocks noGrp="1"/>
          </p:cNvSpPr>
          <p:nvPr>
            <p:ph type="body" idx="1"/>
          </p:nvPr>
        </p:nvSpPr>
        <p:spPr>
          <a:xfrm>
            <a:off x="1015991" y="1337872"/>
            <a:ext cx="10159176" cy="4182255"/>
          </a:xfrm>
          <a:prstGeom prst="rect">
            <a:avLst/>
          </a:prstGeom>
          <a:noFill/>
          <a:ln>
            <a:noFill/>
          </a:ln>
        </p:spPr>
        <p:txBody>
          <a:bodyPr spcFirstLastPara="1" wrap="square" lIns="0" tIns="0" rIns="0" bIns="0" anchor="ctr" anchorCtr="1">
            <a:normAutofit/>
          </a:bodyPr>
          <a:lstStyle>
            <a:lvl1pPr marL="457200" lvl="0" indent="-228600" algn="ctr">
              <a:lnSpc>
                <a:spcPct val="100000"/>
              </a:lnSpc>
              <a:spcBef>
                <a:spcPts val="0"/>
              </a:spcBef>
              <a:spcAft>
                <a:spcPts val="0"/>
              </a:spcAft>
              <a:buClr>
                <a:schemeClr val="lt1"/>
              </a:buClr>
              <a:buSzPts val="6500"/>
              <a:buFont typeface="Helvetica Neue"/>
              <a:buNone/>
              <a:defRPr sz="8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86" name="Google Shape;786;g290ef586b75_6_179"/>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87" name="Google Shape;787;g290ef586b75_6_179"/>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Open Sans Light"/>
              <a:buNone/>
              <a:defRPr sz="12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788" name="Google Shape;788;g290ef586b75_6_179"/>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789" name="Google Shape;789;g290ef586b75_6_179"/>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790" name="Google Shape;790;g290ef586b75_6_179"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2896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_1_light_background">
  <p:cSld name="2_Title_1_light_backgroun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6" name="Google Shape;76;p15"/>
          <p:cNvSpPr txBox="1">
            <a:spLocks noGrp="1"/>
          </p:cNvSpPr>
          <p:nvPr>
            <p:ph type="body" idx="1"/>
          </p:nvPr>
        </p:nvSpPr>
        <p:spPr>
          <a:xfrm>
            <a:off x="899612" y="1756131"/>
            <a:ext cx="10060662" cy="2006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00F40"/>
              </a:buClr>
              <a:buSzPts val="8000"/>
              <a:buNone/>
              <a:defRPr sz="8000" b="1" cap="none">
                <a:solidFill>
                  <a:srgbClr val="100F4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5"/>
          <p:cNvSpPr txBox="1">
            <a:spLocks noGrp="1"/>
          </p:cNvSpPr>
          <p:nvPr>
            <p:ph type="body" idx="2"/>
          </p:nvPr>
        </p:nvSpPr>
        <p:spPr>
          <a:xfrm>
            <a:off x="899612" y="3896503"/>
            <a:ext cx="10060662" cy="9886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A6770"/>
              </a:buClr>
              <a:buSzPts val="2800"/>
              <a:buNone/>
              <a:defRPr b="1" i="0">
                <a:solidFill>
                  <a:srgbClr val="5A6770"/>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400"/>
              <a:buNone/>
              <a:defRPr b="0" i="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000"/>
              <a:buNone/>
              <a:defRPr b="0" i="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body" idx="3"/>
          </p:nvPr>
        </p:nvSpPr>
        <p:spPr>
          <a:xfrm>
            <a:off x="8931058" y="163864"/>
            <a:ext cx="3041972" cy="825691"/>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1A60C6"/>
              </a:buClr>
              <a:buSzPts val="1600"/>
              <a:buNone/>
              <a:defRPr sz="1600" b="1" i="0">
                <a:solidFill>
                  <a:srgbClr val="1A60C6"/>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400"/>
              <a:buNone/>
              <a:defRPr b="0" i="0">
                <a:solidFill>
                  <a:schemeClr val="lt1"/>
                </a:solidFill>
                <a:latin typeface="Calibri"/>
                <a:ea typeface="Calibri"/>
                <a:cs typeface="Calibri"/>
                <a:sym typeface="Calibri"/>
              </a:defRPr>
            </a:lvl2pPr>
            <a:lvl3pPr marL="1371600" lvl="2" indent="-228600" algn="l">
              <a:lnSpc>
                <a:spcPct val="90000"/>
              </a:lnSpc>
              <a:spcBef>
                <a:spcPts val="500"/>
              </a:spcBef>
              <a:spcAft>
                <a:spcPts val="0"/>
              </a:spcAft>
              <a:buClr>
                <a:schemeClr val="lt1"/>
              </a:buClr>
              <a:buSzPts val="2000"/>
              <a:buNone/>
              <a:defRPr b="0" i="0">
                <a:solidFill>
                  <a:schemeClr val="lt1"/>
                </a:solidFill>
                <a:latin typeface="Calibri"/>
                <a:ea typeface="Calibri"/>
                <a:cs typeface="Calibri"/>
                <a:sym typeface="Calibri"/>
              </a:defRPr>
            </a:lvl3pPr>
            <a:lvl4pPr marL="1828800" lvl="3"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4pPr>
            <a:lvl5pPr marL="2286000" lvl="4" indent="-228600" algn="l">
              <a:lnSpc>
                <a:spcPct val="90000"/>
              </a:lnSpc>
              <a:spcBef>
                <a:spcPts val="500"/>
              </a:spcBef>
              <a:spcAft>
                <a:spcPts val="0"/>
              </a:spcAft>
              <a:buClr>
                <a:schemeClr val="lt1"/>
              </a:buClr>
              <a:buSzPts val="1800"/>
              <a:buNone/>
              <a:defRPr b="0" i="0">
                <a:solidFill>
                  <a:schemeClr val="lt1"/>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 name="Google Shape;79;p15"/>
          <p:cNvPicPr preferRelativeResize="0"/>
          <p:nvPr/>
        </p:nvPicPr>
        <p:blipFill rotWithShape="1">
          <a:blip r:embed="rId3">
            <a:alphaModFix/>
          </a:blip>
          <a:srcRect/>
          <a:stretch/>
        </p:blipFill>
        <p:spPr>
          <a:xfrm>
            <a:off x="9518790" y="6407007"/>
            <a:ext cx="324000" cy="269999"/>
          </a:xfrm>
          <a:prstGeom prst="rect">
            <a:avLst/>
          </a:prstGeom>
          <a:noFill/>
          <a:ln>
            <a:noFill/>
          </a:ln>
        </p:spPr>
      </p:pic>
      <p:sp>
        <p:nvSpPr>
          <p:cNvPr id="80" name="Google Shape;80;p15"/>
          <p:cNvSpPr txBox="1"/>
          <p:nvPr/>
        </p:nvSpPr>
        <p:spPr>
          <a:xfrm>
            <a:off x="9610364" y="6411653"/>
            <a:ext cx="1476586" cy="24622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chemeClr val="dk1"/>
              </a:buClr>
              <a:buSzPts val="1600"/>
              <a:buFont typeface="Calibri"/>
              <a:buNone/>
            </a:pPr>
            <a:r>
              <a:rPr lang="en-GB" sz="1600" b="1" i="0" u="none" strike="noStrike" cap="none">
                <a:solidFill>
                  <a:schemeClr val="dk1"/>
                </a:solidFill>
                <a:latin typeface="Calibri"/>
                <a:ea typeface="Calibri"/>
                <a:cs typeface="Calibri"/>
                <a:sym typeface="Calibri"/>
              </a:rPr>
              <a:t>@openaire_eu</a:t>
            </a:r>
            <a:endParaRPr sz="1600" b="1" i="0" u="none" strike="noStrike" cap="none">
              <a:solidFill>
                <a:schemeClr val="dk1"/>
              </a:solidFill>
              <a:latin typeface="Calibri"/>
              <a:ea typeface="Calibri"/>
              <a:cs typeface="Calibri"/>
              <a:sym typeface="Calibri"/>
            </a:endParaRPr>
          </a:p>
        </p:txBody>
      </p:sp>
      <p:pic>
        <p:nvPicPr>
          <p:cNvPr id="81" name="Google Shape;81;p15"/>
          <p:cNvPicPr preferRelativeResize="0"/>
          <p:nvPr/>
        </p:nvPicPr>
        <p:blipFill rotWithShape="1">
          <a:blip r:embed="rId4">
            <a:alphaModFix/>
          </a:blip>
          <a:srcRect/>
          <a:stretch/>
        </p:blipFill>
        <p:spPr>
          <a:xfrm>
            <a:off x="11474300" y="6372763"/>
            <a:ext cx="324000" cy="324000"/>
          </a:xfrm>
          <a:prstGeom prst="rect">
            <a:avLst/>
          </a:prstGeom>
          <a:noFill/>
          <a:ln>
            <a:noFill/>
          </a:ln>
        </p:spPr>
      </p:pic>
      <p:sp>
        <p:nvSpPr>
          <p:cNvPr id="82" name="Google Shape;82;p15"/>
          <p:cNvSpPr txBox="1">
            <a:spLocks noGrp="1"/>
          </p:cNvSpPr>
          <p:nvPr>
            <p:ph type="ftr" idx="11"/>
          </p:nvPr>
        </p:nvSpPr>
        <p:spPr>
          <a:xfrm>
            <a:off x="1081541" y="6353705"/>
            <a:ext cx="823782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83" name="Google Shape;83;p15"/>
          <p:cNvPicPr preferRelativeResize="0"/>
          <p:nvPr/>
        </p:nvPicPr>
        <p:blipFill rotWithShape="1">
          <a:blip r:embed="rId5">
            <a:alphaModFix/>
          </a:blip>
          <a:srcRect/>
          <a:stretch/>
        </p:blipFill>
        <p:spPr>
          <a:xfrm>
            <a:off x="254184" y="6398284"/>
            <a:ext cx="409695" cy="272959"/>
          </a:xfrm>
          <a:prstGeom prst="rect">
            <a:avLst/>
          </a:prstGeom>
          <a:noFill/>
          <a:ln>
            <a:noFill/>
          </a:ln>
        </p:spPr>
      </p:pic>
      <p:pic>
        <p:nvPicPr>
          <p:cNvPr id="84" name="Google Shape;84;p15"/>
          <p:cNvPicPr preferRelativeResize="0"/>
          <p:nvPr/>
        </p:nvPicPr>
        <p:blipFill rotWithShape="1">
          <a:blip r:embed="rId6">
            <a:alphaModFix/>
          </a:blip>
          <a:srcRect/>
          <a:stretch/>
        </p:blipFill>
        <p:spPr>
          <a:xfrm>
            <a:off x="218970" y="157747"/>
            <a:ext cx="2628438" cy="94391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hapter">
  <p:cSld name="1_Chapter">
    <p:spTree>
      <p:nvGrpSpPr>
        <p:cNvPr id="1" name="Shape 791"/>
        <p:cNvGrpSpPr/>
        <p:nvPr/>
      </p:nvGrpSpPr>
      <p:grpSpPr>
        <a:xfrm>
          <a:off x="0" y="0"/>
          <a:ext cx="0" cy="0"/>
          <a:chOff x="0" y="0"/>
          <a:chExt cx="0" cy="0"/>
        </a:xfrm>
      </p:grpSpPr>
      <p:sp>
        <p:nvSpPr>
          <p:cNvPr id="792" name="Google Shape;792;g290ef586b75_6_187"/>
          <p:cNvSpPr/>
          <p:nvPr/>
        </p:nvSpPr>
        <p:spPr>
          <a:xfrm>
            <a:off x="0" y="-42327"/>
            <a:ext cx="12226937" cy="6079421"/>
          </a:xfrm>
          <a:prstGeom prst="rect">
            <a:avLst/>
          </a:prstGeom>
          <a:gradFill>
            <a:gsLst>
              <a:gs pos="0">
                <a:srgbClr val="3700FF"/>
              </a:gs>
              <a:gs pos="3000">
                <a:srgbClr val="3700FF"/>
              </a:gs>
              <a:gs pos="100000">
                <a:srgbClr val="CB00FF">
                  <a:alpha val="71764"/>
                </a:srgbClr>
              </a:gs>
            </a:gsLst>
            <a:lin ang="189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93" name="Google Shape;793;g290ef586b75_6_187"/>
          <p:cNvSpPr txBox="1">
            <a:spLocks noGrp="1"/>
          </p:cNvSpPr>
          <p:nvPr>
            <p:ph type="body" idx="1"/>
          </p:nvPr>
        </p:nvSpPr>
        <p:spPr>
          <a:xfrm>
            <a:off x="1015991" y="1337872"/>
            <a:ext cx="10159176" cy="4182255"/>
          </a:xfrm>
          <a:prstGeom prst="rect">
            <a:avLst/>
          </a:prstGeom>
          <a:noFill/>
          <a:ln>
            <a:noFill/>
          </a:ln>
        </p:spPr>
        <p:txBody>
          <a:bodyPr spcFirstLastPara="1" wrap="square" lIns="0" tIns="0" rIns="0" bIns="0" anchor="ctr" anchorCtr="1">
            <a:normAutofit/>
          </a:bodyPr>
          <a:lstStyle>
            <a:lvl1pPr marL="457200" lvl="0" indent="-228600" algn="ctr">
              <a:lnSpc>
                <a:spcPct val="100000"/>
              </a:lnSpc>
              <a:spcBef>
                <a:spcPts val="0"/>
              </a:spcBef>
              <a:spcAft>
                <a:spcPts val="0"/>
              </a:spcAft>
              <a:buClr>
                <a:schemeClr val="lt1"/>
              </a:buClr>
              <a:buSzPts val="6500"/>
              <a:buFont typeface="Helvetica Neue"/>
              <a:buNone/>
              <a:defRPr sz="8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794" name="Google Shape;794;g290ef586b75_6_187"/>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795" name="Google Shape;795;g290ef586b75_6_187"/>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Open Sans Light"/>
              <a:buNone/>
              <a:defRPr sz="12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796" name="Google Shape;796;g290ef586b75_6_187"/>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797" name="Google Shape;797;g290ef586b75_6_187"/>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798" name="Google Shape;798;g290ef586b75_6_187"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799" name="Google Shape;799;g290ef586b75_6_187" descr="A picture containing light&#10;&#10;Description automatically generated"/>
          <p:cNvPicPr preferRelativeResize="0"/>
          <p:nvPr/>
        </p:nvPicPr>
        <p:blipFill rotWithShape="1">
          <a:blip r:embed="rId4">
            <a:alphaModFix/>
          </a:blip>
          <a:srcRect/>
          <a:stretch/>
        </p:blipFill>
        <p:spPr>
          <a:xfrm rot="5400000">
            <a:off x="9706604" y="464284"/>
            <a:ext cx="3050159" cy="2045558"/>
          </a:xfrm>
          <a:prstGeom prst="rect">
            <a:avLst/>
          </a:prstGeom>
          <a:noFill/>
          <a:ln>
            <a:noFill/>
          </a:ln>
        </p:spPr>
      </p:pic>
    </p:spTree>
    <p:extLst>
      <p:ext uri="{BB962C8B-B14F-4D97-AF65-F5344CB8AC3E}">
        <p14:creationId xmlns:p14="http://schemas.microsoft.com/office/powerpoint/2010/main" val="909755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s + Text">
  <p:cSld name="Titles + Text">
    <p:spTree>
      <p:nvGrpSpPr>
        <p:cNvPr id="1" name="Shape 800"/>
        <p:cNvGrpSpPr/>
        <p:nvPr/>
      </p:nvGrpSpPr>
      <p:grpSpPr>
        <a:xfrm>
          <a:off x="0" y="0"/>
          <a:ext cx="0" cy="0"/>
          <a:chOff x="0" y="0"/>
          <a:chExt cx="0" cy="0"/>
        </a:xfrm>
      </p:grpSpPr>
      <p:pic>
        <p:nvPicPr>
          <p:cNvPr id="801" name="Google Shape;801;g290ef586b75_6_196" descr="A picture containing night sky&#10;&#10;Description automatically generated"/>
          <p:cNvPicPr preferRelativeResize="0"/>
          <p:nvPr/>
        </p:nvPicPr>
        <p:blipFill rotWithShape="1">
          <a:blip r:embed="rId2">
            <a:alphaModFix/>
          </a:blip>
          <a:srcRect/>
          <a:stretch/>
        </p:blipFill>
        <p:spPr>
          <a:xfrm>
            <a:off x="8386997" y="3971930"/>
            <a:ext cx="3805003" cy="2978320"/>
          </a:xfrm>
          <a:prstGeom prst="rect">
            <a:avLst/>
          </a:prstGeom>
          <a:noFill/>
          <a:ln>
            <a:noFill/>
          </a:ln>
        </p:spPr>
      </p:pic>
      <p:sp>
        <p:nvSpPr>
          <p:cNvPr id="802" name="Google Shape;802;g290ef586b75_6_196"/>
          <p:cNvSpPr txBox="1">
            <a:spLocks noGrp="1"/>
          </p:cNvSpPr>
          <p:nvPr>
            <p:ph type="body" idx="1"/>
          </p:nvPr>
        </p:nvSpPr>
        <p:spPr>
          <a:xfrm>
            <a:off x="542925" y="594122"/>
            <a:ext cx="9654134" cy="457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2700"/>
              <a:buFont typeface="Helvetica Neue"/>
              <a:buNone/>
              <a:defRPr sz="36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3" name="Google Shape;803;g290ef586b75_6_196"/>
          <p:cNvSpPr txBox="1">
            <a:spLocks noGrp="1"/>
          </p:cNvSpPr>
          <p:nvPr>
            <p:ph type="body" idx="2"/>
          </p:nvPr>
        </p:nvSpPr>
        <p:spPr>
          <a:xfrm>
            <a:off x="542925" y="1059572"/>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4" name="Google Shape;804;g290ef586b75_6_196"/>
          <p:cNvSpPr txBox="1">
            <a:spLocks noGrp="1"/>
          </p:cNvSpPr>
          <p:nvPr>
            <p:ph type="body" idx="3"/>
          </p:nvPr>
        </p:nvSpPr>
        <p:spPr>
          <a:xfrm>
            <a:off x="542925" y="1730223"/>
            <a:ext cx="9654134" cy="457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A800FF"/>
              </a:buClr>
              <a:buSzPts val="2700"/>
              <a:buFont typeface="Helvetica Neue"/>
              <a:buNone/>
              <a:defRPr sz="3600" b="1" i="0">
                <a:solidFill>
                  <a:srgbClr val="A8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5" name="Google Shape;805;g290ef586b75_6_196"/>
          <p:cNvSpPr txBox="1">
            <a:spLocks noGrp="1"/>
          </p:cNvSpPr>
          <p:nvPr>
            <p:ph type="body" idx="4"/>
          </p:nvPr>
        </p:nvSpPr>
        <p:spPr>
          <a:xfrm>
            <a:off x="542925" y="2849824"/>
            <a:ext cx="9654134" cy="4572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rgbClr val="FF8900"/>
              </a:buClr>
              <a:buSzPts val="2700"/>
              <a:buFont typeface="Helvetica Neue"/>
              <a:buNone/>
              <a:defRPr sz="3600" b="1" i="0">
                <a:solidFill>
                  <a:srgbClr val="FF8900"/>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6" name="Google Shape;806;g290ef586b75_6_196"/>
          <p:cNvSpPr txBox="1">
            <a:spLocks noGrp="1"/>
          </p:cNvSpPr>
          <p:nvPr>
            <p:ph type="body" idx="5"/>
          </p:nvPr>
        </p:nvSpPr>
        <p:spPr>
          <a:xfrm>
            <a:off x="542925" y="2187423"/>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7" name="Google Shape;807;g290ef586b75_6_196"/>
          <p:cNvSpPr txBox="1">
            <a:spLocks noGrp="1"/>
          </p:cNvSpPr>
          <p:nvPr>
            <p:ph type="body" idx="6"/>
          </p:nvPr>
        </p:nvSpPr>
        <p:spPr>
          <a:xfrm>
            <a:off x="542925" y="3310595"/>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08" name="Google Shape;808;g290ef586b75_6_196"/>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09" name="Google Shape;809;g290ef586b75_6_196"/>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810" name="Google Shape;810;g290ef586b75_6_196"/>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811" name="Google Shape;811;g290ef586b75_6_196"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1885998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pter 2">
  <p:cSld name="Chapter 2">
    <p:spTree>
      <p:nvGrpSpPr>
        <p:cNvPr id="1" name="Shape 812"/>
        <p:cNvGrpSpPr/>
        <p:nvPr/>
      </p:nvGrpSpPr>
      <p:grpSpPr>
        <a:xfrm>
          <a:off x="0" y="0"/>
          <a:ext cx="0" cy="0"/>
          <a:chOff x="0" y="0"/>
          <a:chExt cx="0" cy="0"/>
        </a:xfrm>
      </p:grpSpPr>
      <p:sp>
        <p:nvSpPr>
          <p:cNvPr id="813" name="Google Shape;813;g290ef586b75_6_208"/>
          <p:cNvSpPr txBox="1">
            <a:spLocks noGrp="1"/>
          </p:cNvSpPr>
          <p:nvPr>
            <p:ph type="body" idx="1"/>
          </p:nvPr>
        </p:nvSpPr>
        <p:spPr>
          <a:xfrm>
            <a:off x="1701800" y="594122"/>
            <a:ext cx="8813800" cy="5626734"/>
          </a:xfrm>
          <a:prstGeom prst="rect">
            <a:avLst/>
          </a:prstGeom>
          <a:noFill/>
          <a:ln>
            <a:noFill/>
          </a:ln>
        </p:spPr>
        <p:txBody>
          <a:bodyPr spcFirstLastPara="1" wrap="square" lIns="0" tIns="0" rIns="0" bIns="0" anchor="ctr" anchorCtr="1">
            <a:normAutofit/>
          </a:bodyPr>
          <a:lstStyle>
            <a:lvl1pPr marL="457200" lvl="0" indent="-228600" algn="ctr">
              <a:lnSpc>
                <a:spcPct val="85000"/>
              </a:lnSpc>
              <a:spcBef>
                <a:spcPts val="0"/>
              </a:spcBef>
              <a:spcAft>
                <a:spcPts val="0"/>
              </a:spcAft>
              <a:buClr>
                <a:srgbClr val="A800FF"/>
              </a:buClr>
              <a:buSzPts val="5400"/>
              <a:buFont typeface="Helvetica Neue"/>
              <a:buNone/>
              <a:defRPr sz="7200" b="1" i="0">
                <a:solidFill>
                  <a:srgbClr val="A8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814" name="Google Shape;814;g290ef586b75_6_208" descr="A picture containing purple, dark&#10;&#10;Description automatically generated"/>
          <p:cNvPicPr preferRelativeResize="0"/>
          <p:nvPr/>
        </p:nvPicPr>
        <p:blipFill rotWithShape="1">
          <a:blip r:embed="rId2">
            <a:alphaModFix/>
          </a:blip>
          <a:srcRect/>
          <a:stretch/>
        </p:blipFill>
        <p:spPr>
          <a:xfrm>
            <a:off x="0" y="0"/>
            <a:ext cx="3114206" cy="2087007"/>
          </a:xfrm>
          <a:prstGeom prst="rect">
            <a:avLst/>
          </a:prstGeom>
          <a:noFill/>
          <a:ln>
            <a:noFill/>
          </a:ln>
        </p:spPr>
      </p:pic>
      <p:pic>
        <p:nvPicPr>
          <p:cNvPr id="815" name="Google Shape;815;g290ef586b75_6_208" descr="A picture containing light&#10;&#10;Description automatically generated"/>
          <p:cNvPicPr preferRelativeResize="0"/>
          <p:nvPr/>
        </p:nvPicPr>
        <p:blipFill rotWithShape="1">
          <a:blip r:embed="rId3">
            <a:alphaModFix/>
          </a:blip>
          <a:srcRect/>
          <a:stretch/>
        </p:blipFill>
        <p:spPr>
          <a:xfrm>
            <a:off x="9328971" y="4617000"/>
            <a:ext cx="2863029" cy="2241000"/>
          </a:xfrm>
          <a:prstGeom prst="rect">
            <a:avLst/>
          </a:prstGeom>
          <a:noFill/>
          <a:ln>
            <a:noFill/>
          </a:ln>
        </p:spPr>
      </p:pic>
    </p:spTree>
    <p:extLst>
      <p:ext uri="{BB962C8B-B14F-4D97-AF65-F5344CB8AC3E}">
        <p14:creationId xmlns:p14="http://schemas.microsoft.com/office/powerpoint/2010/main" val="4227481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ext + Focus">
  <p:cSld name="1_Text + Focus">
    <p:spTree>
      <p:nvGrpSpPr>
        <p:cNvPr id="1" name="Shape 816"/>
        <p:cNvGrpSpPr/>
        <p:nvPr/>
      </p:nvGrpSpPr>
      <p:grpSpPr>
        <a:xfrm>
          <a:off x="0" y="0"/>
          <a:ext cx="0" cy="0"/>
          <a:chOff x="0" y="0"/>
          <a:chExt cx="0" cy="0"/>
        </a:xfrm>
      </p:grpSpPr>
      <p:sp>
        <p:nvSpPr>
          <p:cNvPr id="817" name="Google Shape;817;g290ef586b75_6_212"/>
          <p:cNvSpPr txBox="1">
            <a:spLocks noGrp="1"/>
          </p:cNvSpPr>
          <p:nvPr>
            <p:ph type="body" idx="1"/>
          </p:nvPr>
        </p:nvSpPr>
        <p:spPr>
          <a:xfrm>
            <a:off x="542925" y="381000"/>
            <a:ext cx="9654134" cy="933328"/>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2700"/>
              <a:buFont typeface="Helvetica Neue"/>
              <a:buNone/>
              <a:defRPr sz="36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18" name="Google Shape;818;g290ef586b75_6_212"/>
          <p:cNvSpPr txBox="1">
            <a:spLocks noGrp="1"/>
          </p:cNvSpPr>
          <p:nvPr>
            <p:ph type="body" idx="2"/>
          </p:nvPr>
        </p:nvSpPr>
        <p:spPr>
          <a:xfrm>
            <a:off x="542925" y="1314328"/>
            <a:ext cx="10035779" cy="4238247"/>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19" name="Google Shape;819;g290ef586b75_6_212"/>
          <p:cNvSpPr/>
          <p:nvPr/>
        </p:nvSpPr>
        <p:spPr>
          <a:xfrm>
            <a:off x="7689351" y="3311579"/>
            <a:ext cx="7702200" cy="1512000"/>
          </a:xfrm>
          <a:prstGeom prst="roundRect">
            <a:avLst>
              <a:gd name="adj" fmla="val 50000"/>
            </a:avLst>
          </a:prstGeom>
          <a:solidFill>
            <a:srgbClr val="CB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20" name="Google Shape;820;g290ef586b75_6_212"/>
          <p:cNvSpPr txBox="1">
            <a:spLocks noGrp="1"/>
          </p:cNvSpPr>
          <p:nvPr>
            <p:ph type="body" idx="3"/>
          </p:nvPr>
        </p:nvSpPr>
        <p:spPr>
          <a:xfrm>
            <a:off x="8548007" y="3369225"/>
            <a:ext cx="3511470" cy="139064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1600"/>
              <a:buFont typeface="Helvetica Neue"/>
              <a:buNone/>
              <a:defRPr sz="21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21" name="Google Shape;821;g290ef586b75_6_21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22" name="Google Shape;822;g290ef586b75_6_21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823" name="Google Shape;823;g290ef586b75_6_212"/>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824" name="Google Shape;824;g290ef586b75_6_212"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825" name="Google Shape;825;g290ef586b75_6_212" descr="A picture containing dark&#10;&#10;Description automatically generated"/>
          <p:cNvPicPr preferRelativeResize="0"/>
          <p:nvPr/>
        </p:nvPicPr>
        <p:blipFill rotWithShape="1">
          <a:blip r:embed="rId4">
            <a:alphaModFix/>
          </a:blip>
          <a:srcRect/>
          <a:stretch/>
        </p:blipFill>
        <p:spPr>
          <a:xfrm rot="5400000">
            <a:off x="9153525" y="604734"/>
            <a:ext cx="3638550" cy="2438400"/>
          </a:xfrm>
          <a:prstGeom prst="rect">
            <a:avLst/>
          </a:prstGeom>
          <a:noFill/>
          <a:ln>
            <a:noFill/>
          </a:ln>
        </p:spPr>
      </p:pic>
    </p:spTree>
    <p:extLst>
      <p:ext uri="{BB962C8B-B14F-4D97-AF65-F5344CB8AC3E}">
        <p14:creationId xmlns:p14="http://schemas.microsoft.com/office/powerpoint/2010/main" val="3740615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26"/>
        <p:cNvGrpSpPr/>
        <p:nvPr/>
      </p:nvGrpSpPr>
      <p:grpSpPr>
        <a:xfrm>
          <a:off x="0" y="0"/>
          <a:ext cx="0" cy="0"/>
          <a:chOff x="0" y="0"/>
          <a:chExt cx="0" cy="0"/>
        </a:xfrm>
      </p:grpSpPr>
      <p:sp>
        <p:nvSpPr>
          <p:cNvPr id="827" name="Google Shape;827;g290ef586b75_6_222"/>
          <p:cNvSpPr txBox="1">
            <a:spLocks noGrp="1"/>
          </p:cNvSpPr>
          <p:nvPr>
            <p:ph type="body" idx="1"/>
          </p:nvPr>
        </p:nvSpPr>
        <p:spPr>
          <a:xfrm>
            <a:off x="533400" y="3438527"/>
            <a:ext cx="9666685" cy="2124074"/>
          </a:xfrm>
          <a:prstGeom prst="rect">
            <a:avLst/>
          </a:prstGeom>
          <a:noFill/>
          <a:ln>
            <a:noFill/>
          </a:ln>
        </p:spPr>
        <p:txBody>
          <a:bodyPr spcFirstLastPara="1" wrap="square" lIns="0" tIns="135000" rIns="0" bIns="0" anchor="t" anchorCtr="0">
            <a:normAutofit/>
          </a:bodyPr>
          <a:lstStyle>
            <a:lvl1pPr marL="457200" lvl="0" indent="-228600" algn="l">
              <a:lnSpc>
                <a:spcPct val="100000"/>
              </a:lnSpc>
              <a:spcBef>
                <a:spcPts val="200"/>
              </a:spcBef>
              <a:spcAft>
                <a:spcPts val="0"/>
              </a:spcAft>
              <a:buClr>
                <a:srgbClr val="3700FF"/>
              </a:buClr>
              <a:buSzPts val="2500"/>
              <a:buFont typeface="Helvetica Neue"/>
              <a:buNone/>
              <a:defRPr sz="3300" b="0"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28" name="Google Shape;828;g290ef586b75_6_222"/>
          <p:cNvSpPr txBox="1">
            <a:spLocks noGrp="1"/>
          </p:cNvSpPr>
          <p:nvPr>
            <p:ph type="body" idx="2"/>
          </p:nvPr>
        </p:nvSpPr>
        <p:spPr>
          <a:xfrm>
            <a:off x="533399" y="1534158"/>
            <a:ext cx="9666686" cy="1904368"/>
          </a:xfrm>
          <a:prstGeom prst="rect">
            <a:avLst/>
          </a:prstGeom>
          <a:noFill/>
          <a:ln>
            <a:noFill/>
          </a:ln>
        </p:spPr>
        <p:txBody>
          <a:bodyPr spcFirstLastPara="1" wrap="square" lIns="0" tIns="0" rIns="0" bIns="0" anchor="b" anchorCtr="0">
            <a:normAutofit/>
          </a:bodyPr>
          <a:lstStyle>
            <a:lvl1pPr marL="457200" lvl="0" indent="-228600" algn="l">
              <a:lnSpc>
                <a:spcPct val="75000"/>
              </a:lnSpc>
              <a:spcBef>
                <a:spcPts val="0"/>
              </a:spcBef>
              <a:spcAft>
                <a:spcPts val="0"/>
              </a:spcAft>
              <a:buClr>
                <a:srgbClr val="A800FF"/>
              </a:buClr>
              <a:buSzPts val="10700"/>
              <a:buFont typeface="Helvetica Neue"/>
              <a:buNone/>
              <a:defRPr sz="14300" b="1" i="0">
                <a:solidFill>
                  <a:srgbClr val="A8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829" name="Google Shape;829;g290ef586b75_6_222"/>
          <p:cNvPicPr preferRelativeResize="0"/>
          <p:nvPr/>
        </p:nvPicPr>
        <p:blipFill rotWithShape="1">
          <a:blip r:embed="rId2">
            <a:alphaModFix/>
          </a:blip>
          <a:srcRect/>
          <a:stretch/>
        </p:blipFill>
        <p:spPr>
          <a:xfrm>
            <a:off x="9552932" y="1240397"/>
            <a:ext cx="894979" cy="894979"/>
          </a:xfrm>
          <a:prstGeom prst="rect">
            <a:avLst/>
          </a:prstGeom>
          <a:noFill/>
          <a:ln>
            <a:noFill/>
          </a:ln>
        </p:spPr>
      </p:pic>
      <p:sp>
        <p:nvSpPr>
          <p:cNvPr id="830" name="Google Shape;830;g290ef586b75_6_22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31" name="Google Shape;831;g290ef586b75_6_22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832" name="Google Shape;832;g290ef586b75_6_222"/>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833" name="Google Shape;833;g290ef586b75_6_222"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pic>
        <p:nvPicPr>
          <p:cNvPr id="834" name="Google Shape;834;g290ef586b75_6_222" descr="A picture containing dark&#10;&#10;Description automatically generated"/>
          <p:cNvPicPr preferRelativeResize="0"/>
          <p:nvPr/>
        </p:nvPicPr>
        <p:blipFill rotWithShape="1">
          <a:blip r:embed="rId5">
            <a:alphaModFix/>
          </a:blip>
          <a:srcRect/>
          <a:stretch/>
        </p:blipFill>
        <p:spPr>
          <a:xfrm rot="5400000">
            <a:off x="9153525" y="604734"/>
            <a:ext cx="3638550" cy="2438400"/>
          </a:xfrm>
          <a:prstGeom prst="rect">
            <a:avLst/>
          </a:prstGeom>
          <a:noFill/>
          <a:ln>
            <a:noFill/>
          </a:ln>
        </p:spPr>
      </p:pic>
      <p:pic>
        <p:nvPicPr>
          <p:cNvPr id="835" name="Google Shape;835;g290ef586b75_6_222" descr="A picture containing night sky&#10;&#10;Description automatically generated"/>
          <p:cNvPicPr preferRelativeResize="0"/>
          <p:nvPr/>
        </p:nvPicPr>
        <p:blipFill rotWithShape="1">
          <a:blip r:embed="rId6">
            <a:alphaModFix/>
          </a:blip>
          <a:srcRect/>
          <a:stretch/>
        </p:blipFill>
        <p:spPr>
          <a:xfrm>
            <a:off x="8991600" y="4350403"/>
            <a:ext cx="3200400" cy="2505075"/>
          </a:xfrm>
          <a:prstGeom prst="rect">
            <a:avLst/>
          </a:prstGeom>
          <a:noFill/>
          <a:ln>
            <a:noFill/>
          </a:ln>
        </p:spPr>
      </p:pic>
    </p:spTree>
    <p:extLst>
      <p:ext uri="{BB962C8B-B14F-4D97-AF65-F5344CB8AC3E}">
        <p14:creationId xmlns:p14="http://schemas.microsoft.com/office/powerpoint/2010/main" val="1481956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36"/>
        <p:cNvGrpSpPr/>
        <p:nvPr/>
      </p:nvGrpSpPr>
      <p:grpSpPr>
        <a:xfrm>
          <a:off x="0" y="0"/>
          <a:ext cx="0" cy="0"/>
          <a:chOff x="0" y="0"/>
          <a:chExt cx="0" cy="0"/>
        </a:xfrm>
      </p:grpSpPr>
      <p:sp>
        <p:nvSpPr>
          <p:cNvPr id="837" name="Google Shape;837;g290ef586b75_6_232"/>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393700" algn="l">
              <a:lnSpc>
                <a:spcPct val="100000"/>
              </a:lnSpc>
              <a:spcBef>
                <a:spcPts val="800"/>
              </a:spcBef>
              <a:spcAft>
                <a:spcPts val="0"/>
              </a:spcAft>
              <a:buClr>
                <a:schemeClr val="dk2"/>
              </a:buClr>
              <a:buSzPts val="2600"/>
              <a:buFont typeface="Helvetica Neue"/>
              <a:buChar char="•"/>
              <a:defRPr sz="3000" b="1" i="0">
                <a:solidFill>
                  <a:srgbClr val="595959"/>
                </a:solidFill>
                <a:latin typeface="Helvetica Neue"/>
                <a:ea typeface="Helvetica Neue"/>
                <a:cs typeface="Helvetica Neue"/>
                <a:sym typeface="Helvetica Neue"/>
              </a:defRPr>
            </a:lvl1pPr>
            <a:lvl2pPr marL="914400" lvl="1" indent="-374650" algn="l">
              <a:lnSpc>
                <a:spcPct val="100000"/>
              </a:lnSpc>
              <a:spcBef>
                <a:spcPts val="800"/>
              </a:spcBef>
              <a:spcAft>
                <a:spcPts val="0"/>
              </a:spcAft>
              <a:buClr>
                <a:srgbClr val="4687E6"/>
              </a:buClr>
              <a:buSzPts val="2300"/>
              <a:buFont typeface="Helvetica Neue"/>
              <a:buChar char="•"/>
              <a:defRPr sz="2700" b="0" i="0">
                <a:solidFill>
                  <a:srgbClr val="3700FF"/>
                </a:solidFill>
                <a:latin typeface="Helvetica Neue"/>
                <a:ea typeface="Helvetica Neue"/>
                <a:cs typeface="Helvetica Neue"/>
                <a:sym typeface="Helvetica Neue"/>
              </a:defRPr>
            </a:lvl2pPr>
            <a:lvl3pPr marL="1371600" lvl="2" indent="-355600" algn="l">
              <a:lnSpc>
                <a:spcPct val="100000"/>
              </a:lnSpc>
              <a:spcBef>
                <a:spcPts val="800"/>
              </a:spcBef>
              <a:spcAft>
                <a:spcPts val="0"/>
              </a:spcAft>
              <a:buClr>
                <a:schemeClr val="accent6"/>
              </a:buClr>
              <a:buSzPts val="2000"/>
              <a:buFont typeface="Helvetica Neue"/>
              <a:buChar char="•"/>
              <a:defRPr sz="2400" b="0" i="0">
                <a:solidFill>
                  <a:srgbClr val="6A6A6A"/>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838" name="Google Shape;838;g290ef586b75_6_232" descr="A picture containing night sky&#10;&#10;Description automatically generated"/>
          <p:cNvPicPr preferRelativeResize="0"/>
          <p:nvPr/>
        </p:nvPicPr>
        <p:blipFill rotWithShape="1">
          <a:blip r:embed="rId2">
            <a:alphaModFix/>
          </a:blip>
          <a:srcRect/>
          <a:stretch/>
        </p:blipFill>
        <p:spPr>
          <a:xfrm>
            <a:off x="8386997" y="3971930"/>
            <a:ext cx="3805003" cy="2978320"/>
          </a:xfrm>
          <a:prstGeom prst="rect">
            <a:avLst/>
          </a:prstGeom>
          <a:noFill/>
          <a:ln>
            <a:noFill/>
          </a:ln>
        </p:spPr>
      </p:pic>
      <p:sp>
        <p:nvSpPr>
          <p:cNvPr id="839" name="Google Shape;839;g290ef586b75_6_232"/>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3400"/>
              <a:buFont typeface="Helvetica Neue"/>
              <a:buNone/>
              <a:defRPr sz="45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40" name="Google Shape;840;g290ef586b75_6_23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41" name="Google Shape;841;g290ef586b75_6_23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842" name="Google Shape;842;g290ef586b75_6_232"/>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843" name="Google Shape;843;g290ef586b75_6_232"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009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Bullets_bg">
  <p:cSld name="1_Bullets_bg">
    <p:spTree>
      <p:nvGrpSpPr>
        <p:cNvPr id="1" name="Shape 844"/>
        <p:cNvGrpSpPr/>
        <p:nvPr/>
      </p:nvGrpSpPr>
      <p:grpSpPr>
        <a:xfrm>
          <a:off x="0" y="0"/>
          <a:ext cx="0" cy="0"/>
          <a:chOff x="0" y="0"/>
          <a:chExt cx="0" cy="0"/>
        </a:xfrm>
      </p:grpSpPr>
      <p:sp>
        <p:nvSpPr>
          <p:cNvPr id="845" name="Google Shape;845;g290ef586b75_6_240"/>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600"/>
              </a:spcBef>
              <a:spcAft>
                <a:spcPts val="0"/>
              </a:spcAft>
              <a:buClr>
                <a:srgbClr val="6A6A6A"/>
              </a:buClr>
              <a:buSzPts val="2800"/>
              <a:buFont typeface="Arial"/>
              <a:buChar char="•"/>
              <a:defRPr sz="3300" b="1" i="0">
                <a:solidFill>
                  <a:srgbClr val="595959"/>
                </a:solidFill>
                <a:latin typeface="Helvetica Neue"/>
                <a:ea typeface="Helvetica Neue"/>
                <a:cs typeface="Helvetica Neue"/>
                <a:sym typeface="Helvetica Neue"/>
              </a:defRPr>
            </a:lvl1pPr>
            <a:lvl2pPr marL="914400" lvl="1" indent="-393700" algn="l">
              <a:lnSpc>
                <a:spcPct val="100000"/>
              </a:lnSpc>
              <a:spcBef>
                <a:spcPts val="600"/>
              </a:spcBef>
              <a:spcAft>
                <a:spcPts val="0"/>
              </a:spcAft>
              <a:buClr>
                <a:srgbClr val="4687E6"/>
              </a:buClr>
              <a:buSzPts val="2600"/>
              <a:buFont typeface="Helvetica Neue"/>
              <a:buChar char="•"/>
              <a:defRPr sz="3000" b="0" i="0">
                <a:solidFill>
                  <a:srgbClr val="595959"/>
                </a:solidFill>
                <a:latin typeface="Helvetica Neue"/>
                <a:ea typeface="Helvetica Neue"/>
                <a:cs typeface="Helvetica Neue"/>
                <a:sym typeface="Helvetica Neue"/>
              </a:defRPr>
            </a:lvl2pPr>
            <a:lvl3pPr marL="1371600" lvl="2" indent="-355600" algn="l">
              <a:lnSpc>
                <a:spcPct val="100000"/>
              </a:lnSpc>
              <a:spcBef>
                <a:spcPts val="600"/>
              </a:spcBef>
              <a:spcAft>
                <a:spcPts val="0"/>
              </a:spcAft>
              <a:buClr>
                <a:schemeClr val="accent6"/>
              </a:buClr>
              <a:buSzPts val="2000"/>
              <a:buFont typeface="Helvetica Neue"/>
              <a:buChar char="•"/>
              <a:defRPr sz="2400" b="0" i="0">
                <a:solidFill>
                  <a:srgbClr val="A800FF"/>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46" name="Google Shape;846;g290ef586b75_6_240"/>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3400"/>
              <a:buFont typeface="Helvetica Neue"/>
              <a:buNone/>
              <a:defRPr sz="45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47" name="Google Shape;847;g290ef586b75_6_240"/>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48" name="Google Shape;848;g290ef586b75_6_240"/>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849" name="Google Shape;849;g290ef586b75_6_240"/>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850" name="Google Shape;850;g290ef586b75_6_240"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851" name="Google Shape;851;g290ef586b75_6_240" descr="A picture containing dark&#10;&#10;Description automatically generated"/>
          <p:cNvPicPr preferRelativeResize="0"/>
          <p:nvPr/>
        </p:nvPicPr>
        <p:blipFill rotWithShape="1">
          <a:blip r:embed="rId4">
            <a:alphaModFix/>
          </a:blip>
          <a:srcRect/>
          <a:stretch/>
        </p:blipFill>
        <p:spPr>
          <a:xfrm rot="5400000">
            <a:off x="9153525" y="604734"/>
            <a:ext cx="3638550" cy="2438400"/>
          </a:xfrm>
          <a:prstGeom prst="rect">
            <a:avLst/>
          </a:prstGeom>
          <a:noFill/>
          <a:ln>
            <a:noFill/>
          </a:ln>
        </p:spPr>
      </p:pic>
    </p:spTree>
    <p:extLst>
      <p:ext uri="{BB962C8B-B14F-4D97-AF65-F5344CB8AC3E}">
        <p14:creationId xmlns:p14="http://schemas.microsoft.com/office/powerpoint/2010/main" val="234595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diagrams_with_header">
  <p:cSld name="Blank_diagrams_with_header">
    <p:spTree>
      <p:nvGrpSpPr>
        <p:cNvPr id="1" name="Shape 852"/>
        <p:cNvGrpSpPr/>
        <p:nvPr/>
      </p:nvGrpSpPr>
      <p:grpSpPr>
        <a:xfrm>
          <a:off x="0" y="0"/>
          <a:ext cx="0" cy="0"/>
          <a:chOff x="0" y="0"/>
          <a:chExt cx="0" cy="0"/>
        </a:xfrm>
      </p:grpSpPr>
      <p:sp>
        <p:nvSpPr>
          <p:cNvPr id="853" name="Google Shape;853;g290ef586b75_6_248"/>
          <p:cNvSpPr txBox="1">
            <a:spLocks noGrp="1"/>
          </p:cNvSpPr>
          <p:nvPr>
            <p:ph type="body" idx="1"/>
          </p:nvPr>
        </p:nvSpPr>
        <p:spPr>
          <a:xfrm>
            <a:off x="1022094" y="254001"/>
            <a:ext cx="10147812" cy="859019"/>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90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54" name="Google Shape;854;g290ef586b75_6_248"/>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55" name="Google Shape;855;g290ef586b75_6_248"/>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856" name="Google Shape;856;g290ef586b75_6_248"/>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857" name="Google Shape;857;g290ef586b75_6_248"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858" name="Google Shape;858;g290ef586b75_6_248" descr="A picture containing night sky&#10;&#10;Description automatically generated"/>
          <p:cNvPicPr preferRelativeResize="0"/>
          <p:nvPr/>
        </p:nvPicPr>
        <p:blipFill rotWithShape="1">
          <a:blip r:embed="rId4">
            <a:alphaModFix/>
          </a:blip>
          <a:srcRect/>
          <a:stretch/>
        </p:blipFill>
        <p:spPr>
          <a:xfrm>
            <a:off x="10421471" y="5497156"/>
            <a:ext cx="1770529" cy="1385860"/>
          </a:xfrm>
          <a:prstGeom prst="rect">
            <a:avLst/>
          </a:prstGeom>
          <a:noFill/>
          <a:ln>
            <a:noFill/>
          </a:ln>
        </p:spPr>
      </p:pic>
      <p:pic>
        <p:nvPicPr>
          <p:cNvPr id="859" name="Google Shape;859;g290ef586b75_6_248" descr="A picture containing dark&#10;&#10;Description automatically generated"/>
          <p:cNvPicPr preferRelativeResize="0"/>
          <p:nvPr/>
        </p:nvPicPr>
        <p:blipFill rotWithShape="1">
          <a:blip r:embed="rId5">
            <a:alphaModFix/>
          </a:blip>
          <a:srcRect/>
          <a:stretch/>
        </p:blipFill>
        <p:spPr>
          <a:xfrm>
            <a:off x="0" y="14985"/>
            <a:ext cx="2155209" cy="1444328"/>
          </a:xfrm>
          <a:prstGeom prst="rect">
            <a:avLst/>
          </a:prstGeom>
          <a:noFill/>
          <a:ln>
            <a:noFill/>
          </a:ln>
        </p:spPr>
      </p:pic>
    </p:spTree>
    <p:extLst>
      <p:ext uri="{BB962C8B-B14F-4D97-AF65-F5344CB8AC3E}">
        <p14:creationId xmlns:p14="http://schemas.microsoft.com/office/powerpoint/2010/main" val="305941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Blank_diagrams">
  <p:cSld name="1_Blank_diagrams">
    <p:spTree>
      <p:nvGrpSpPr>
        <p:cNvPr id="1" name="Shape 860"/>
        <p:cNvGrpSpPr/>
        <p:nvPr/>
      </p:nvGrpSpPr>
      <p:grpSpPr>
        <a:xfrm>
          <a:off x="0" y="0"/>
          <a:ext cx="0" cy="0"/>
          <a:chOff x="0" y="0"/>
          <a:chExt cx="0" cy="0"/>
        </a:xfrm>
      </p:grpSpPr>
      <p:pic>
        <p:nvPicPr>
          <p:cNvPr id="861" name="Google Shape;861;g290ef586b75_6_256" descr="A picture containing night sky&#10;&#10;Description automatically generated"/>
          <p:cNvPicPr preferRelativeResize="0"/>
          <p:nvPr/>
        </p:nvPicPr>
        <p:blipFill rotWithShape="1">
          <a:blip r:embed="rId2">
            <a:alphaModFix/>
          </a:blip>
          <a:srcRect/>
          <a:stretch/>
        </p:blipFill>
        <p:spPr>
          <a:xfrm>
            <a:off x="10421471" y="5497156"/>
            <a:ext cx="1770529" cy="1385860"/>
          </a:xfrm>
          <a:prstGeom prst="rect">
            <a:avLst/>
          </a:prstGeom>
          <a:noFill/>
          <a:ln>
            <a:noFill/>
          </a:ln>
        </p:spPr>
      </p:pic>
      <p:pic>
        <p:nvPicPr>
          <p:cNvPr id="862" name="Google Shape;862;g290ef586b75_6_256" descr="A picture containing dark&#10;&#10;Description automatically generated"/>
          <p:cNvPicPr preferRelativeResize="0"/>
          <p:nvPr/>
        </p:nvPicPr>
        <p:blipFill rotWithShape="1">
          <a:blip r:embed="rId3">
            <a:alphaModFix/>
          </a:blip>
          <a:srcRect/>
          <a:stretch/>
        </p:blipFill>
        <p:spPr>
          <a:xfrm>
            <a:off x="0" y="0"/>
            <a:ext cx="2147012" cy="1438835"/>
          </a:xfrm>
          <a:prstGeom prst="rect">
            <a:avLst/>
          </a:prstGeom>
          <a:noFill/>
          <a:ln>
            <a:noFill/>
          </a:ln>
        </p:spPr>
      </p:pic>
    </p:spTree>
    <p:extLst>
      <p:ext uri="{BB962C8B-B14F-4D97-AF65-F5344CB8AC3E}">
        <p14:creationId xmlns:p14="http://schemas.microsoft.com/office/powerpoint/2010/main" val="1349797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Full Photo">
  <p:cSld name="Title - Full Photo">
    <p:spTree>
      <p:nvGrpSpPr>
        <p:cNvPr id="1" name="Shape 863"/>
        <p:cNvGrpSpPr/>
        <p:nvPr/>
      </p:nvGrpSpPr>
      <p:grpSpPr>
        <a:xfrm>
          <a:off x="0" y="0"/>
          <a:ext cx="0" cy="0"/>
          <a:chOff x="0" y="0"/>
          <a:chExt cx="0" cy="0"/>
        </a:xfrm>
      </p:grpSpPr>
      <p:pic>
        <p:nvPicPr>
          <p:cNvPr id="864" name="Google Shape;864;g290ef586b75_6_259"/>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865" name="Google Shape;865;g290ef586b75_6_259"/>
          <p:cNvSpPr/>
          <p:nvPr/>
        </p:nvSpPr>
        <p:spPr>
          <a:xfrm>
            <a:off x="0" y="-42327"/>
            <a:ext cx="12226937" cy="6079421"/>
          </a:xfrm>
          <a:prstGeom prst="rect">
            <a:avLst/>
          </a:prstGeom>
          <a:gradFill>
            <a:gsLst>
              <a:gs pos="0">
                <a:srgbClr val="3700FF">
                  <a:alpha val="64705"/>
                </a:srgbClr>
              </a:gs>
              <a:gs pos="3000">
                <a:srgbClr val="3700FF">
                  <a:alpha val="64705"/>
                </a:srgbClr>
              </a:gs>
              <a:gs pos="70000">
                <a:srgbClr val="8100FF">
                  <a:alpha val="60784"/>
                </a:srgbClr>
              </a:gs>
              <a:gs pos="100000">
                <a:srgbClr val="CB00FF">
                  <a:alpha val="15686"/>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66" name="Google Shape;866;g290ef586b75_6_259"/>
          <p:cNvSpPr/>
          <p:nvPr/>
        </p:nvSpPr>
        <p:spPr>
          <a:xfrm>
            <a:off x="0" y="10518"/>
            <a:ext cx="12192000" cy="6048000"/>
          </a:xfrm>
          <a:prstGeom prst="rect">
            <a:avLst/>
          </a:prstGeom>
          <a:gradFill>
            <a:gsLst>
              <a:gs pos="0">
                <a:srgbClr val="3700FF"/>
              </a:gs>
              <a:gs pos="8000">
                <a:srgbClr val="3700FF"/>
              </a:gs>
              <a:gs pos="100000">
                <a:srgbClr val="CB00FF">
                  <a:alpha val="2000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67" name="Google Shape;867;g290ef586b75_6_259"/>
          <p:cNvSpPr txBox="1">
            <a:spLocks noGrp="1"/>
          </p:cNvSpPr>
          <p:nvPr>
            <p:ph type="body" idx="1"/>
          </p:nvPr>
        </p:nvSpPr>
        <p:spPr>
          <a:xfrm>
            <a:off x="533400" y="594122"/>
            <a:ext cx="9666685" cy="3539128"/>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chemeClr val="lt1"/>
              </a:buClr>
              <a:buSzPts val="8100"/>
              <a:buFont typeface="Helvetica Neue"/>
              <a:buNone/>
              <a:defRPr sz="108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68" name="Google Shape;868;g290ef586b75_6_259"/>
          <p:cNvSpPr txBox="1">
            <a:spLocks noGrp="1"/>
          </p:cNvSpPr>
          <p:nvPr>
            <p:ph type="body" idx="2"/>
          </p:nvPr>
        </p:nvSpPr>
        <p:spPr>
          <a:xfrm>
            <a:off x="533401" y="4133250"/>
            <a:ext cx="5380220" cy="1429350"/>
          </a:xfrm>
          <a:prstGeom prst="rect">
            <a:avLst/>
          </a:prstGeom>
          <a:noFill/>
          <a:ln>
            <a:noFill/>
          </a:ln>
        </p:spPr>
        <p:txBody>
          <a:bodyPr spcFirstLastPara="1" wrap="square" lIns="0" tIns="135000" rIns="0" bIns="0" anchor="t" anchorCtr="0">
            <a:normAutofit/>
          </a:bodyPr>
          <a:lstStyle>
            <a:lvl1pPr marL="457200" lvl="0" indent="-228600" algn="l">
              <a:lnSpc>
                <a:spcPct val="85000"/>
              </a:lnSpc>
              <a:spcBef>
                <a:spcPts val="0"/>
              </a:spcBef>
              <a:spcAft>
                <a:spcPts val="0"/>
              </a:spcAft>
              <a:buClr>
                <a:schemeClr val="lt1"/>
              </a:buClr>
              <a:buSzPts val="2500"/>
              <a:buFont typeface="Helvetica Neue"/>
              <a:buNone/>
              <a:defRPr sz="33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69" name="Google Shape;869;g290ef586b75_6_259"/>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1" i="0" u="none" strike="noStrike" cap="none">
              <a:solidFill>
                <a:srgbClr val="000000"/>
              </a:solidFill>
              <a:latin typeface="Open Sans"/>
              <a:ea typeface="Open Sans"/>
              <a:cs typeface="Open Sans"/>
              <a:sym typeface="Open Sans"/>
            </a:endParaRPr>
          </a:p>
        </p:txBody>
      </p:sp>
      <p:pic>
        <p:nvPicPr>
          <p:cNvPr id="870" name="Google Shape;870;g290ef586b75_6_259"/>
          <p:cNvPicPr preferRelativeResize="0"/>
          <p:nvPr/>
        </p:nvPicPr>
        <p:blipFill rotWithShape="1">
          <a:blip r:embed="rId3">
            <a:alphaModFix/>
          </a:blip>
          <a:srcRect/>
          <a:stretch/>
        </p:blipFill>
        <p:spPr>
          <a:xfrm>
            <a:off x="1227773" y="6345122"/>
            <a:ext cx="444980" cy="297000"/>
          </a:xfrm>
          <a:prstGeom prst="rect">
            <a:avLst/>
          </a:prstGeom>
          <a:noFill/>
          <a:ln>
            <a:noFill/>
          </a:ln>
        </p:spPr>
      </p:pic>
      <p:pic>
        <p:nvPicPr>
          <p:cNvPr id="871" name="Google Shape;871;g290ef586b75_6_259"/>
          <p:cNvPicPr preferRelativeResize="0"/>
          <p:nvPr/>
        </p:nvPicPr>
        <p:blipFill rotWithShape="1">
          <a:blip r:embed="rId4">
            <a:alphaModFix/>
          </a:blip>
          <a:srcRect/>
          <a:stretch/>
        </p:blipFill>
        <p:spPr>
          <a:xfrm>
            <a:off x="151532" y="6412622"/>
            <a:ext cx="907200" cy="216000"/>
          </a:xfrm>
          <a:prstGeom prst="rect">
            <a:avLst/>
          </a:prstGeom>
          <a:noFill/>
          <a:ln>
            <a:noFill/>
          </a:ln>
        </p:spPr>
      </p:pic>
    </p:spTree>
    <p:extLst>
      <p:ext uri="{BB962C8B-B14F-4D97-AF65-F5344CB8AC3E}">
        <p14:creationId xmlns:p14="http://schemas.microsoft.com/office/powerpoint/2010/main" val="410072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838200" y="42775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8"/>
          <p:cNvSpPr txBox="1">
            <a:spLocks noGrp="1"/>
          </p:cNvSpPr>
          <p:nvPr>
            <p:ph type="ftr" idx="11"/>
          </p:nvPr>
        </p:nvSpPr>
        <p:spPr>
          <a:xfrm>
            <a:off x="2390386" y="6356351"/>
            <a:ext cx="9037412" cy="3483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8"/>
          <p:cNvSpPr txBox="1">
            <a:spLocks noGrp="1"/>
          </p:cNvSpPr>
          <p:nvPr>
            <p:ph type="sldNum" idx="12"/>
          </p:nvPr>
        </p:nvSpPr>
        <p:spPr>
          <a:xfrm>
            <a:off x="5699218" y="-8563"/>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103" name="Google Shape;103;p18"/>
          <p:cNvPicPr preferRelativeResize="0"/>
          <p:nvPr/>
        </p:nvPicPr>
        <p:blipFill rotWithShape="1">
          <a:blip r:embed="rId2">
            <a:alphaModFix/>
          </a:blip>
          <a:srcRect/>
          <a:stretch/>
        </p:blipFill>
        <p:spPr>
          <a:xfrm>
            <a:off x="266027" y="6354763"/>
            <a:ext cx="1210258" cy="432000"/>
          </a:xfrm>
          <a:prstGeom prst="rect">
            <a:avLst/>
          </a:prstGeom>
          <a:noFill/>
          <a:ln>
            <a:noFill/>
          </a:ln>
        </p:spPr>
      </p:pic>
      <p:pic>
        <p:nvPicPr>
          <p:cNvPr id="104" name="Google Shape;104;p18"/>
          <p:cNvPicPr preferRelativeResize="0"/>
          <p:nvPr/>
        </p:nvPicPr>
        <p:blipFill rotWithShape="1">
          <a:blip r:embed="rId3">
            <a:alphaModFix/>
          </a:blip>
          <a:srcRect/>
          <a:stretch/>
        </p:blipFill>
        <p:spPr>
          <a:xfrm>
            <a:off x="1728488" y="6431721"/>
            <a:ext cx="409695" cy="272959"/>
          </a:xfrm>
          <a:prstGeom prst="rect">
            <a:avLst/>
          </a:prstGeom>
          <a:noFill/>
          <a:ln>
            <a:noFill/>
          </a:ln>
        </p:spPr>
      </p:pic>
      <p:pic>
        <p:nvPicPr>
          <p:cNvPr id="105" name="Google Shape;105;p18"/>
          <p:cNvPicPr preferRelativeResize="0"/>
          <p:nvPr/>
        </p:nvPicPr>
        <p:blipFill rotWithShape="1">
          <a:blip r:embed="rId4">
            <a:alphaModFix amt="9000"/>
          </a:blip>
          <a:srcRect r="28701" b="41138"/>
          <a:stretch/>
        </p:blipFill>
        <p:spPr>
          <a:xfrm>
            <a:off x="7387962" y="2821238"/>
            <a:ext cx="4804038" cy="403676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 Full Photo">
  <p:cSld name="1_Title - Full Photo">
    <p:spTree>
      <p:nvGrpSpPr>
        <p:cNvPr id="1" name="Shape 872"/>
        <p:cNvGrpSpPr/>
        <p:nvPr/>
      </p:nvGrpSpPr>
      <p:grpSpPr>
        <a:xfrm>
          <a:off x="0" y="0"/>
          <a:ext cx="0" cy="0"/>
          <a:chOff x="0" y="0"/>
          <a:chExt cx="0" cy="0"/>
        </a:xfrm>
      </p:grpSpPr>
      <p:pic>
        <p:nvPicPr>
          <p:cNvPr id="873" name="Google Shape;873;g290ef586b75_6_268"/>
          <p:cNvPicPr preferRelativeResize="0"/>
          <p:nvPr/>
        </p:nvPicPr>
        <p:blipFill rotWithShape="1">
          <a:blip r:embed="rId2">
            <a:alphaModFix/>
          </a:blip>
          <a:srcRect b="-18506"/>
          <a:stretch/>
        </p:blipFill>
        <p:spPr>
          <a:xfrm>
            <a:off x="0" y="0"/>
            <a:ext cx="12192000" cy="8210550"/>
          </a:xfrm>
          <a:prstGeom prst="rect">
            <a:avLst/>
          </a:prstGeom>
          <a:noFill/>
          <a:ln>
            <a:noFill/>
          </a:ln>
        </p:spPr>
      </p:pic>
      <p:sp>
        <p:nvSpPr>
          <p:cNvPr id="874" name="Google Shape;874;g290ef586b75_6_268"/>
          <p:cNvSpPr/>
          <p:nvPr/>
        </p:nvSpPr>
        <p:spPr>
          <a:xfrm>
            <a:off x="0" y="10518"/>
            <a:ext cx="12192000" cy="6048000"/>
          </a:xfrm>
          <a:prstGeom prst="rect">
            <a:avLst/>
          </a:prstGeom>
          <a:gradFill>
            <a:gsLst>
              <a:gs pos="0">
                <a:srgbClr val="3700FF"/>
              </a:gs>
              <a:gs pos="8000">
                <a:srgbClr val="3700FF"/>
              </a:gs>
              <a:gs pos="100000">
                <a:srgbClr val="CB00FF">
                  <a:alpha val="2000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75" name="Google Shape;875;g290ef586b75_6_268"/>
          <p:cNvSpPr txBox="1">
            <a:spLocks noGrp="1"/>
          </p:cNvSpPr>
          <p:nvPr>
            <p:ph type="body" idx="1"/>
          </p:nvPr>
        </p:nvSpPr>
        <p:spPr>
          <a:xfrm>
            <a:off x="533400" y="594122"/>
            <a:ext cx="9666685" cy="3539128"/>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chemeClr val="lt1"/>
              </a:buClr>
              <a:buSzPts val="8100"/>
              <a:buFont typeface="Helvetica Neue"/>
              <a:buNone/>
              <a:defRPr sz="108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76" name="Google Shape;876;g290ef586b75_6_268"/>
          <p:cNvSpPr txBox="1">
            <a:spLocks noGrp="1"/>
          </p:cNvSpPr>
          <p:nvPr>
            <p:ph type="body" idx="2"/>
          </p:nvPr>
        </p:nvSpPr>
        <p:spPr>
          <a:xfrm>
            <a:off x="533401" y="4133250"/>
            <a:ext cx="4952999" cy="1429350"/>
          </a:xfrm>
          <a:prstGeom prst="rect">
            <a:avLst/>
          </a:prstGeom>
          <a:noFill/>
          <a:ln>
            <a:noFill/>
          </a:ln>
        </p:spPr>
        <p:txBody>
          <a:bodyPr spcFirstLastPara="1" wrap="square" lIns="0" tIns="135000" rIns="0" bIns="0" anchor="t" anchorCtr="0">
            <a:normAutofit/>
          </a:bodyPr>
          <a:lstStyle>
            <a:lvl1pPr marL="457200" lvl="0" indent="-228600" algn="l">
              <a:lnSpc>
                <a:spcPct val="85000"/>
              </a:lnSpc>
              <a:spcBef>
                <a:spcPts val="0"/>
              </a:spcBef>
              <a:spcAft>
                <a:spcPts val="0"/>
              </a:spcAft>
              <a:buClr>
                <a:schemeClr val="lt1"/>
              </a:buClr>
              <a:buSzPts val="2500"/>
              <a:buFont typeface="Helvetica Neue"/>
              <a:buNone/>
              <a:defRPr sz="33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77" name="Google Shape;877;g290ef586b75_6_268"/>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78" name="Google Shape;878;g290ef586b75_6_268"/>
          <p:cNvSpPr/>
          <p:nvPr/>
        </p:nvSpPr>
        <p:spPr>
          <a:xfrm>
            <a:off x="5637075" y="4662689"/>
            <a:ext cx="7702200" cy="1798820"/>
          </a:xfrm>
          <a:prstGeom prst="roundRect">
            <a:avLst>
              <a:gd name="adj" fmla="val 50000"/>
            </a:avLst>
          </a:prstGeom>
          <a:solidFill>
            <a:srgbClr val="CB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79" name="Google Shape;879;g290ef586b75_6_268"/>
          <p:cNvSpPr txBox="1">
            <a:spLocks noGrp="1"/>
          </p:cNvSpPr>
          <p:nvPr>
            <p:ph type="body" idx="3"/>
          </p:nvPr>
        </p:nvSpPr>
        <p:spPr>
          <a:xfrm>
            <a:off x="6179531" y="4879737"/>
            <a:ext cx="5796569" cy="139064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2000"/>
              <a:buFont typeface="Helvetica Neue"/>
              <a:buNone/>
              <a:defRPr sz="27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880" name="Google Shape;880;g290ef586b75_6_268"/>
          <p:cNvPicPr preferRelativeResize="0"/>
          <p:nvPr/>
        </p:nvPicPr>
        <p:blipFill rotWithShape="1">
          <a:blip r:embed="rId3">
            <a:alphaModFix/>
          </a:blip>
          <a:srcRect/>
          <a:stretch/>
        </p:blipFill>
        <p:spPr>
          <a:xfrm>
            <a:off x="1156041" y="6358622"/>
            <a:ext cx="444980" cy="297000"/>
          </a:xfrm>
          <a:prstGeom prst="rect">
            <a:avLst/>
          </a:prstGeom>
          <a:noFill/>
          <a:ln>
            <a:noFill/>
          </a:ln>
        </p:spPr>
      </p:pic>
      <p:pic>
        <p:nvPicPr>
          <p:cNvPr id="881" name="Google Shape;881;g290ef586b75_6_268"/>
          <p:cNvPicPr preferRelativeResize="0"/>
          <p:nvPr/>
        </p:nvPicPr>
        <p:blipFill rotWithShape="1">
          <a:blip r:embed="rId4">
            <a:alphaModFix/>
          </a:blip>
          <a:srcRect/>
          <a:stretch/>
        </p:blipFill>
        <p:spPr>
          <a:xfrm>
            <a:off x="79800" y="6426122"/>
            <a:ext cx="907200" cy="216000"/>
          </a:xfrm>
          <a:prstGeom prst="rect">
            <a:avLst/>
          </a:prstGeom>
          <a:noFill/>
          <a:ln>
            <a:noFill/>
          </a:ln>
        </p:spPr>
      </p:pic>
    </p:spTree>
    <p:extLst>
      <p:ext uri="{BB962C8B-B14F-4D97-AF65-F5344CB8AC3E}">
        <p14:creationId xmlns:p14="http://schemas.microsoft.com/office/powerpoint/2010/main" val="3425522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ocus point 2">
  <p:cSld name="Focus point 2">
    <p:spTree>
      <p:nvGrpSpPr>
        <p:cNvPr id="1" name="Shape 882"/>
        <p:cNvGrpSpPr/>
        <p:nvPr/>
      </p:nvGrpSpPr>
      <p:grpSpPr>
        <a:xfrm>
          <a:off x="0" y="0"/>
          <a:ext cx="0" cy="0"/>
          <a:chOff x="0" y="0"/>
          <a:chExt cx="0" cy="0"/>
        </a:xfrm>
      </p:grpSpPr>
      <p:sp>
        <p:nvSpPr>
          <p:cNvPr id="883" name="Google Shape;883;g290ef586b75_6_278"/>
          <p:cNvSpPr txBox="1">
            <a:spLocks noGrp="1"/>
          </p:cNvSpPr>
          <p:nvPr>
            <p:ph type="body" idx="1"/>
          </p:nvPr>
        </p:nvSpPr>
        <p:spPr>
          <a:xfrm>
            <a:off x="7262734" y="1314329"/>
            <a:ext cx="4294682" cy="1815732"/>
          </a:xfrm>
          <a:prstGeom prst="rect">
            <a:avLst/>
          </a:prstGeom>
          <a:noFill/>
          <a:ln>
            <a:noFill/>
          </a:ln>
        </p:spPr>
        <p:txBody>
          <a:bodyPr spcFirstLastPara="1" wrap="square" lIns="0" tIns="135000" rIns="0" bIns="135000" anchor="ctr" anchorCtr="0">
            <a:normAutofit/>
          </a:bodyPr>
          <a:lstStyle>
            <a:lvl1pPr marL="457200" lvl="0" indent="-228600" algn="l">
              <a:lnSpc>
                <a:spcPct val="100000"/>
              </a:lnSpc>
              <a:spcBef>
                <a:spcPts val="900"/>
              </a:spcBef>
              <a:spcAft>
                <a:spcPts val="0"/>
              </a:spcAft>
              <a:buClr>
                <a:srgbClr val="353535"/>
              </a:buClr>
              <a:buSzPts val="1800"/>
              <a:buFont typeface="Helvetica Neue"/>
              <a:buNone/>
              <a:defRPr sz="24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84" name="Google Shape;884;g290ef586b75_6_278"/>
          <p:cNvSpPr/>
          <p:nvPr/>
        </p:nvSpPr>
        <p:spPr>
          <a:xfrm>
            <a:off x="-921895" y="1322785"/>
            <a:ext cx="7858593" cy="1798820"/>
          </a:xfrm>
          <a:prstGeom prst="roundRect">
            <a:avLst>
              <a:gd name="adj" fmla="val 50000"/>
            </a:avLst>
          </a:prstGeom>
          <a:solidFill>
            <a:srgbClr val="CB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85" name="Google Shape;885;g290ef586b75_6_278"/>
          <p:cNvSpPr txBox="1">
            <a:spLocks noGrp="1"/>
          </p:cNvSpPr>
          <p:nvPr>
            <p:ph type="body" idx="2"/>
          </p:nvPr>
        </p:nvSpPr>
        <p:spPr>
          <a:xfrm>
            <a:off x="533399" y="1513910"/>
            <a:ext cx="5563198" cy="141657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900"/>
              </a:spcBef>
              <a:spcAft>
                <a:spcPts val="0"/>
              </a:spcAft>
              <a:buClr>
                <a:schemeClr val="lt1"/>
              </a:buClr>
              <a:buSzPts val="2700"/>
              <a:buFont typeface="Helvetica Neue"/>
              <a:buNone/>
              <a:defRPr sz="36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86" name="Google Shape;886;g290ef586b75_6_278"/>
          <p:cNvSpPr/>
          <p:nvPr/>
        </p:nvSpPr>
        <p:spPr>
          <a:xfrm>
            <a:off x="5340246" y="3444850"/>
            <a:ext cx="7757411" cy="1798820"/>
          </a:xfrm>
          <a:prstGeom prst="roundRect">
            <a:avLst>
              <a:gd name="adj" fmla="val 50000"/>
            </a:avLst>
          </a:prstGeom>
          <a:solidFill>
            <a:srgbClr val="37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887" name="Google Shape;887;g290ef586b75_6_278"/>
          <p:cNvSpPr txBox="1">
            <a:spLocks noGrp="1"/>
          </p:cNvSpPr>
          <p:nvPr>
            <p:ph type="body" idx="3"/>
          </p:nvPr>
        </p:nvSpPr>
        <p:spPr>
          <a:xfrm>
            <a:off x="6096000" y="3635975"/>
            <a:ext cx="5461417" cy="141657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lt1"/>
              </a:buClr>
              <a:buSzPts val="2700"/>
              <a:buFont typeface="Helvetica Neue"/>
              <a:buNone/>
              <a:defRPr sz="36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88" name="Google Shape;888;g290ef586b75_6_278"/>
          <p:cNvSpPr txBox="1">
            <a:spLocks noGrp="1"/>
          </p:cNvSpPr>
          <p:nvPr>
            <p:ph type="body" idx="4"/>
          </p:nvPr>
        </p:nvSpPr>
        <p:spPr>
          <a:xfrm>
            <a:off x="542924" y="3427938"/>
            <a:ext cx="4448800" cy="1815732"/>
          </a:xfrm>
          <a:prstGeom prst="rect">
            <a:avLst/>
          </a:prstGeom>
          <a:noFill/>
          <a:ln>
            <a:noFill/>
          </a:ln>
        </p:spPr>
        <p:txBody>
          <a:bodyPr spcFirstLastPara="1" wrap="square" lIns="0" tIns="135000" rIns="0" bIns="135000" anchor="ctr" anchorCtr="0">
            <a:normAutofit/>
          </a:bodyPr>
          <a:lstStyle>
            <a:lvl1pPr marL="457200" lvl="0" indent="-228600" algn="r">
              <a:lnSpc>
                <a:spcPct val="100000"/>
              </a:lnSpc>
              <a:spcBef>
                <a:spcPts val="900"/>
              </a:spcBef>
              <a:spcAft>
                <a:spcPts val="0"/>
              </a:spcAft>
              <a:buClr>
                <a:srgbClr val="353535"/>
              </a:buClr>
              <a:buSzPts val="1800"/>
              <a:buFont typeface="Helvetica Neue"/>
              <a:buNone/>
              <a:defRPr sz="24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89" name="Google Shape;889;g290ef586b75_6_278"/>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890" name="Google Shape;890;g290ef586b75_6_278"/>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891" name="Google Shape;891;g290ef586b75_6_278"/>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892" name="Google Shape;892;g290ef586b75_6_278"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pic>
        <p:nvPicPr>
          <p:cNvPr id="893" name="Google Shape;893;g290ef586b75_6_278" descr="A picture containing night sky&#10;&#10;Description automatically generated"/>
          <p:cNvPicPr preferRelativeResize="0"/>
          <p:nvPr/>
        </p:nvPicPr>
        <p:blipFill rotWithShape="1">
          <a:blip r:embed="rId4">
            <a:alphaModFix/>
          </a:blip>
          <a:srcRect/>
          <a:stretch/>
        </p:blipFill>
        <p:spPr>
          <a:xfrm rot="-5400000">
            <a:off x="10573513" y="205294"/>
            <a:ext cx="1815732" cy="1421243"/>
          </a:xfrm>
          <a:prstGeom prst="rect">
            <a:avLst/>
          </a:prstGeom>
          <a:noFill/>
          <a:ln>
            <a:noFill/>
          </a:ln>
        </p:spPr>
      </p:pic>
    </p:spTree>
    <p:extLst>
      <p:ext uri="{BB962C8B-B14F-4D97-AF65-F5344CB8AC3E}">
        <p14:creationId xmlns:p14="http://schemas.microsoft.com/office/powerpoint/2010/main" val="2160355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894"/>
        <p:cNvGrpSpPr/>
        <p:nvPr/>
      </p:nvGrpSpPr>
      <p:grpSpPr>
        <a:xfrm>
          <a:off x="0" y="0"/>
          <a:ext cx="0" cy="0"/>
          <a:chOff x="0" y="0"/>
          <a:chExt cx="0" cy="0"/>
        </a:xfrm>
      </p:grpSpPr>
      <p:sp>
        <p:nvSpPr>
          <p:cNvPr id="895" name="Google Shape;895;g290ef586b75_6_290"/>
          <p:cNvSpPr/>
          <p:nvPr/>
        </p:nvSpPr>
        <p:spPr>
          <a:xfrm>
            <a:off x="0" y="0"/>
            <a:ext cx="12192000" cy="6858000"/>
          </a:xfrm>
          <a:prstGeom prst="rect">
            <a:avLst/>
          </a:prstGeom>
          <a:gradFill>
            <a:gsLst>
              <a:gs pos="0">
                <a:srgbClr val="3700FF"/>
              </a:gs>
              <a:gs pos="33000">
                <a:srgbClr val="37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896" name="Google Shape;896;g290ef586b75_6_290"/>
          <p:cNvPicPr preferRelativeResize="0"/>
          <p:nvPr/>
        </p:nvPicPr>
        <p:blipFill rotWithShape="1">
          <a:blip r:embed="rId2">
            <a:alphaModFix/>
          </a:blip>
          <a:srcRect/>
          <a:stretch/>
        </p:blipFill>
        <p:spPr>
          <a:xfrm rot="10800000">
            <a:off x="526077" y="654161"/>
            <a:ext cx="1355202" cy="1161000"/>
          </a:xfrm>
          <a:prstGeom prst="rect">
            <a:avLst/>
          </a:prstGeom>
          <a:noFill/>
          <a:ln>
            <a:noFill/>
          </a:ln>
        </p:spPr>
      </p:pic>
      <p:sp>
        <p:nvSpPr>
          <p:cNvPr id="897" name="Google Shape;897;g290ef586b75_6_290"/>
          <p:cNvSpPr txBox="1">
            <a:spLocks noGrp="1"/>
          </p:cNvSpPr>
          <p:nvPr>
            <p:ph type="body" idx="1"/>
          </p:nvPr>
        </p:nvSpPr>
        <p:spPr>
          <a:xfrm>
            <a:off x="1083447" y="1190626"/>
            <a:ext cx="10024264" cy="4077171"/>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898" name="Google Shape;898;g290ef586b75_6_290"/>
          <p:cNvSpPr txBox="1">
            <a:spLocks noGrp="1"/>
          </p:cNvSpPr>
          <p:nvPr>
            <p:ph type="body" idx="2"/>
          </p:nvPr>
        </p:nvSpPr>
        <p:spPr>
          <a:xfrm>
            <a:off x="3077044" y="5263269"/>
            <a:ext cx="6209363" cy="704850"/>
          </a:xfrm>
          <a:prstGeom prst="rect">
            <a:avLst/>
          </a:prstGeom>
          <a:noFill/>
          <a:ln>
            <a:noFill/>
          </a:ln>
        </p:spPr>
        <p:txBody>
          <a:bodyPr spcFirstLastPara="1" wrap="square" lIns="0" tIns="135000" rIns="0" bIns="0" anchor="t" anchorCtr="0">
            <a:normAutofit/>
          </a:bodyPr>
          <a:lstStyle>
            <a:lvl1pPr marL="457200" lvl="0" indent="-228600" algn="ctr">
              <a:lnSpc>
                <a:spcPct val="100000"/>
              </a:lnSpc>
              <a:spcBef>
                <a:spcPts val="200"/>
              </a:spcBef>
              <a:spcAft>
                <a:spcPts val="0"/>
              </a:spcAft>
              <a:buClr>
                <a:schemeClr val="lt1"/>
              </a:buClr>
              <a:buSzPts val="2600"/>
              <a:buFont typeface="Helvetica Neue"/>
              <a:buNone/>
              <a:defRPr sz="3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899" name="Google Shape;899;g290ef586b75_6_290" descr="Shape&#10;&#10;Description automatically generated with medium confidence"/>
          <p:cNvPicPr preferRelativeResize="0"/>
          <p:nvPr/>
        </p:nvPicPr>
        <p:blipFill rotWithShape="1">
          <a:blip r:embed="rId3">
            <a:alphaModFix/>
          </a:blip>
          <a:srcRect/>
          <a:stretch/>
        </p:blipFill>
        <p:spPr>
          <a:xfrm>
            <a:off x="10972800" y="5921409"/>
            <a:ext cx="1195903" cy="936591"/>
          </a:xfrm>
          <a:prstGeom prst="rect">
            <a:avLst/>
          </a:prstGeom>
          <a:noFill/>
          <a:ln>
            <a:noFill/>
          </a:ln>
        </p:spPr>
      </p:pic>
    </p:spTree>
    <p:extLst>
      <p:ext uri="{BB962C8B-B14F-4D97-AF65-F5344CB8AC3E}">
        <p14:creationId xmlns:p14="http://schemas.microsoft.com/office/powerpoint/2010/main" val="683331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Blank_statement">
  <p:cSld name="1_Blank_statement">
    <p:spTree>
      <p:nvGrpSpPr>
        <p:cNvPr id="1" name="Shape 900"/>
        <p:cNvGrpSpPr/>
        <p:nvPr/>
      </p:nvGrpSpPr>
      <p:grpSpPr>
        <a:xfrm>
          <a:off x="0" y="0"/>
          <a:ext cx="0" cy="0"/>
          <a:chOff x="0" y="0"/>
          <a:chExt cx="0" cy="0"/>
        </a:xfrm>
      </p:grpSpPr>
      <p:sp>
        <p:nvSpPr>
          <p:cNvPr id="901" name="Google Shape;901;g290ef586b75_6_296"/>
          <p:cNvSpPr/>
          <p:nvPr/>
        </p:nvSpPr>
        <p:spPr>
          <a:xfrm>
            <a:off x="0" y="0"/>
            <a:ext cx="12192000" cy="6858000"/>
          </a:xfrm>
          <a:prstGeom prst="rect">
            <a:avLst/>
          </a:prstGeom>
          <a:gradFill>
            <a:gsLst>
              <a:gs pos="0">
                <a:srgbClr val="3700FF"/>
              </a:gs>
              <a:gs pos="33000">
                <a:srgbClr val="37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02" name="Google Shape;902;g290ef586b75_6_296"/>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903" name="Google Shape;903;g290ef586b75_6_296" descr="Shape&#10;&#10;Description automatically generated with medium confidence"/>
          <p:cNvPicPr preferRelativeResize="0"/>
          <p:nvPr/>
        </p:nvPicPr>
        <p:blipFill rotWithShape="1">
          <a:blip r:embed="rId2">
            <a:alphaModFix amt="50000"/>
          </a:blip>
          <a:srcRect/>
          <a:stretch/>
        </p:blipFill>
        <p:spPr>
          <a:xfrm>
            <a:off x="10468862" y="5526741"/>
            <a:ext cx="1699841" cy="1331259"/>
          </a:xfrm>
          <a:prstGeom prst="rect">
            <a:avLst/>
          </a:prstGeom>
          <a:noFill/>
          <a:ln>
            <a:noFill/>
          </a:ln>
        </p:spPr>
      </p:pic>
    </p:spTree>
    <p:extLst>
      <p:ext uri="{BB962C8B-B14F-4D97-AF65-F5344CB8AC3E}">
        <p14:creationId xmlns:p14="http://schemas.microsoft.com/office/powerpoint/2010/main" val="586424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Blank_statement">
  <p:cSld name="6_Blank_statement">
    <p:spTree>
      <p:nvGrpSpPr>
        <p:cNvPr id="1" name="Shape 904"/>
        <p:cNvGrpSpPr/>
        <p:nvPr/>
      </p:nvGrpSpPr>
      <p:grpSpPr>
        <a:xfrm>
          <a:off x="0" y="0"/>
          <a:ext cx="0" cy="0"/>
          <a:chOff x="0" y="0"/>
          <a:chExt cx="0" cy="0"/>
        </a:xfrm>
      </p:grpSpPr>
      <p:sp>
        <p:nvSpPr>
          <p:cNvPr id="905" name="Google Shape;905;g290ef586b75_6_300"/>
          <p:cNvSpPr/>
          <p:nvPr/>
        </p:nvSpPr>
        <p:spPr>
          <a:xfrm>
            <a:off x="0" y="11901"/>
            <a:ext cx="12222900" cy="6885000"/>
          </a:xfrm>
          <a:prstGeom prst="rect">
            <a:avLst/>
          </a:prstGeom>
          <a:solidFill>
            <a:srgbClr val="37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06" name="Google Shape;906;g290ef586b75_6_300"/>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907" name="Google Shape;907;g290ef586b75_6_300" descr="A picture containing engineering drawing&#10;&#10;Description automatically generated"/>
          <p:cNvPicPr preferRelativeResize="0"/>
          <p:nvPr/>
        </p:nvPicPr>
        <p:blipFill rotWithShape="1">
          <a:blip r:embed="rId2">
            <a:alphaModFix amt="20000"/>
          </a:blip>
          <a:srcRect/>
          <a:stretch/>
        </p:blipFill>
        <p:spPr>
          <a:xfrm>
            <a:off x="3451157" y="622301"/>
            <a:ext cx="5149985" cy="2524350"/>
          </a:xfrm>
          <a:prstGeom prst="rect">
            <a:avLst/>
          </a:prstGeom>
          <a:noFill/>
          <a:ln>
            <a:noFill/>
          </a:ln>
        </p:spPr>
      </p:pic>
    </p:spTree>
    <p:extLst>
      <p:ext uri="{BB962C8B-B14F-4D97-AF65-F5344CB8AC3E}">
        <p14:creationId xmlns:p14="http://schemas.microsoft.com/office/powerpoint/2010/main" val="37827317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Blank_statement">
  <p:cSld name="4_Blank_statement">
    <p:spTree>
      <p:nvGrpSpPr>
        <p:cNvPr id="1" name="Shape 908"/>
        <p:cNvGrpSpPr/>
        <p:nvPr/>
      </p:nvGrpSpPr>
      <p:grpSpPr>
        <a:xfrm>
          <a:off x="0" y="0"/>
          <a:ext cx="0" cy="0"/>
          <a:chOff x="0" y="0"/>
          <a:chExt cx="0" cy="0"/>
        </a:xfrm>
      </p:grpSpPr>
      <p:sp>
        <p:nvSpPr>
          <p:cNvPr id="909" name="Google Shape;909;g290ef586b75_6_304"/>
          <p:cNvSpPr/>
          <p:nvPr/>
        </p:nvSpPr>
        <p:spPr>
          <a:xfrm>
            <a:off x="0" y="0"/>
            <a:ext cx="12192000" cy="6858000"/>
          </a:xfrm>
          <a:prstGeom prst="rect">
            <a:avLst/>
          </a:prstGeom>
          <a:solidFill>
            <a:srgbClr val="37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910" name="Google Shape;910;g290ef586b75_6_304"/>
          <p:cNvPicPr preferRelativeResize="0"/>
          <p:nvPr/>
        </p:nvPicPr>
        <p:blipFill rotWithShape="1">
          <a:blip r:embed="rId2">
            <a:alphaModFix/>
          </a:blip>
          <a:srcRect/>
          <a:stretch/>
        </p:blipFill>
        <p:spPr>
          <a:xfrm>
            <a:off x="3704" y="0"/>
            <a:ext cx="12184591" cy="6858000"/>
          </a:xfrm>
          <a:prstGeom prst="rect">
            <a:avLst/>
          </a:prstGeom>
          <a:noFill/>
          <a:ln>
            <a:noFill/>
          </a:ln>
        </p:spPr>
      </p:pic>
      <p:sp>
        <p:nvSpPr>
          <p:cNvPr id="911" name="Google Shape;911;g290ef586b75_6_304"/>
          <p:cNvSpPr txBox="1">
            <a:spLocks noGrp="1"/>
          </p:cNvSpPr>
          <p:nvPr>
            <p:ph type="body" idx="1"/>
          </p:nvPr>
        </p:nvSpPr>
        <p:spPr>
          <a:xfrm>
            <a:off x="2959100" y="558800"/>
            <a:ext cx="62738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101999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_statement">
  <p:cSld name="5_Blank_statement">
    <p:spTree>
      <p:nvGrpSpPr>
        <p:cNvPr id="1" name="Shape 912"/>
        <p:cNvGrpSpPr/>
        <p:nvPr/>
      </p:nvGrpSpPr>
      <p:grpSpPr>
        <a:xfrm>
          <a:off x="0" y="0"/>
          <a:ext cx="0" cy="0"/>
          <a:chOff x="0" y="0"/>
          <a:chExt cx="0" cy="0"/>
        </a:xfrm>
      </p:grpSpPr>
      <p:pic>
        <p:nvPicPr>
          <p:cNvPr id="913" name="Google Shape;913;g290ef586b75_6_308"/>
          <p:cNvPicPr preferRelativeResize="0"/>
          <p:nvPr/>
        </p:nvPicPr>
        <p:blipFill rotWithShape="1">
          <a:blip r:embed="rId2">
            <a:alphaModFix/>
          </a:blip>
          <a:srcRect/>
          <a:stretch/>
        </p:blipFill>
        <p:spPr>
          <a:xfrm>
            <a:off x="3699" y="0"/>
            <a:ext cx="12184603" cy="6858000"/>
          </a:xfrm>
          <a:prstGeom prst="rect">
            <a:avLst/>
          </a:prstGeom>
          <a:noFill/>
          <a:ln>
            <a:noFill/>
          </a:ln>
        </p:spPr>
      </p:pic>
      <p:sp>
        <p:nvSpPr>
          <p:cNvPr id="914" name="Google Shape;914;g290ef586b75_6_308"/>
          <p:cNvSpPr txBox="1">
            <a:spLocks noGrp="1"/>
          </p:cNvSpPr>
          <p:nvPr>
            <p:ph type="body" idx="1"/>
          </p:nvPr>
        </p:nvSpPr>
        <p:spPr>
          <a:xfrm>
            <a:off x="2857500" y="558800"/>
            <a:ext cx="6477001"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rgbClr val="3700FF"/>
              </a:buClr>
              <a:buSzPts val="5000"/>
              <a:buFont typeface="Helvetica Neue"/>
              <a:buNone/>
              <a:defRPr sz="6600" b="0"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3892613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Blank_statement">
  <p:cSld name="2_Blank_statement">
    <p:spTree>
      <p:nvGrpSpPr>
        <p:cNvPr id="1" name="Shape 915"/>
        <p:cNvGrpSpPr/>
        <p:nvPr/>
      </p:nvGrpSpPr>
      <p:grpSpPr>
        <a:xfrm>
          <a:off x="0" y="0"/>
          <a:ext cx="0" cy="0"/>
          <a:chOff x="0" y="0"/>
          <a:chExt cx="0" cy="0"/>
        </a:xfrm>
      </p:grpSpPr>
      <p:sp>
        <p:nvSpPr>
          <p:cNvPr id="916" name="Google Shape;916;g290ef586b75_6_311"/>
          <p:cNvSpPr/>
          <p:nvPr/>
        </p:nvSpPr>
        <p:spPr>
          <a:xfrm>
            <a:off x="0" y="0"/>
            <a:ext cx="12192000" cy="6858000"/>
          </a:xfrm>
          <a:prstGeom prst="rect">
            <a:avLst/>
          </a:prstGeom>
          <a:gradFill>
            <a:gsLst>
              <a:gs pos="0">
                <a:srgbClr val="3700FF"/>
              </a:gs>
              <a:gs pos="32000">
                <a:srgbClr val="3700FF"/>
              </a:gs>
              <a:gs pos="99000">
                <a:srgbClr val="CB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917" name="Google Shape;917;g290ef586b75_6_311"/>
          <p:cNvPicPr preferRelativeResize="0"/>
          <p:nvPr/>
        </p:nvPicPr>
        <p:blipFill rotWithShape="1">
          <a:blip r:embed="rId2">
            <a:alphaModFix/>
          </a:blip>
          <a:srcRect/>
          <a:stretch/>
        </p:blipFill>
        <p:spPr>
          <a:xfrm>
            <a:off x="-142216" y="0"/>
            <a:ext cx="12184601" cy="6858000"/>
          </a:xfrm>
          <a:prstGeom prst="rect">
            <a:avLst/>
          </a:prstGeom>
          <a:noFill/>
          <a:ln>
            <a:noFill/>
          </a:ln>
        </p:spPr>
      </p:pic>
      <p:sp>
        <p:nvSpPr>
          <p:cNvPr id="918" name="Google Shape;918;g290ef586b75_6_311"/>
          <p:cNvSpPr txBox="1">
            <a:spLocks noGrp="1"/>
          </p:cNvSpPr>
          <p:nvPr>
            <p:ph type="body" idx="1"/>
          </p:nvPr>
        </p:nvSpPr>
        <p:spPr>
          <a:xfrm>
            <a:off x="2660650" y="958850"/>
            <a:ext cx="6870700" cy="49403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4100"/>
              <a:buFont typeface="Helvetica Neue"/>
              <a:buNone/>
              <a:defRPr sz="54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3107315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919"/>
        <p:cNvGrpSpPr/>
        <p:nvPr/>
      </p:nvGrpSpPr>
      <p:grpSpPr>
        <a:xfrm>
          <a:off x="0" y="0"/>
          <a:ext cx="0" cy="0"/>
          <a:chOff x="0" y="0"/>
          <a:chExt cx="0" cy="0"/>
        </a:xfrm>
      </p:grpSpPr>
      <p:sp>
        <p:nvSpPr>
          <p:cNvPr id="920" name="Google Shape;920;g290ef586b75_6_315"/>
          <p:cNvSpPr/>
          <p:nvPr/>
        </p:nvSpPr>
        <p:spPr>
          <a:xfrm>
            <a:off x="0" y="0"/>
            <a:ext cx="12192000" cy="6858000"/>
          </a:xfrm>
          <a:prstGeom prst="rect">
            <a:avLst/>
          </a:prstGeom>
          <a:gradFill>
            <a:gsLst>
              <a:gs pos="0">
                <a:srgbClr val="3700FF"/>
              </a:gs>
              <a:gs pos="33000">
                <a:srgbClr val="3700FF"/>
              </a:gs>
              <a:gs pos="100000">
                <a:srgbClr val="CB00FF"/>
              </a:gs>
            </a:gsLst>
            <a:lin ang="3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921" name="Google Shape;921;g290ef586b75_6_315"/>
          <p:cNvPicPr preferRelativeResize="0"/>
          <p:nvPr/>
        </p:nvPicPr>
        <p:blipFill rotWithShape="1">
          <a:blip r:embed="rId2">
            <a:alphaModFix/>
          </a:blip>
          <a:srcRect/>
          <a:stretch/>
        </p:blipFill>
        <p:spPr>
          <a:xfrm rot="10800000">
            <a:off x="327064" y="611926"/>
            <a:ext cx="759501" cy="650663"/>
          </a:xfrm>
          <a:prstGeom prst="rect">
            <a:avLst/>
          </a:prstGeom>
          <a:noFill/>
          <a:ln>
            <a:noFill/>
          </a:ln>
        </p:spPr>
      </p:pic>
      <p:sp>
        <p:nvSpPr>
          <p:cNvPr id="922" name="Google Shape;922;g290ef586b75_6_315"/>
          <p:cNvSpPr txBox="1">
            <a:spLocks noGrp="1"/>
          </p:cNvSpPr>
          <p:nvPr>
            <p:ph type="body" idx="1"/>
          </p:nvPr>
        </p:nvSpPr>
        <p:spPr>
          <a:xfrm>
            <a:off x="749295" y="717151"/>
            <a:ext cx="7865698" cy="4077171"/>
          </a:xfrm>
          <a:prstGeom prst="rect">
            <a:avLst/>
          </a:prstGeom>
          <a:noFill/>
          <a:ln>
            <a:noFill/>
          </a:ln>
        </p:spPr>
        <p:txBody>
          <a:bodyPr spcFirstLastPara="1" wrap="square" lIns="0" tIns="0" rIns="0" bIns="0" anchor="ctr" anchorCtr="0">
            <a:normAutofit/>
          </a:bodyPr>
          <a:lstStyle>
            <a:lvl1pPr marL="457200" lvl="0" indent="-228600" algn="r">
              <a:lnSpc>
                <a:spcPct val="85000"/>
              </a:lnSpc>
              <a:spcBef>
                <a:spcPts val="0"/>
              </a:spcBef>
              <a:spcAft>
                <a:spcPts val="0"/>
              </a:spcAft>
              <a:buClr>
                <a:schemeClr val="lt1"/>
              </a:buClr>
              <a:buSzPts val="4500"/>
              <a:buFont typeface="Helvetica Neue"/>
              <a:buNone/>
              <a:defRPr sz="60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23" name="Google Shape;923;g290ef586b75_6_315"/>
          <p:cNvSpPr txBox="1">
            <a:spLocks noGrp="1"/>
          </p:cNvSpPr>
          <p:nvPr>
            <p:ph type="body" idx="2"/>
          </p:nvPr>
        </p:nvSpPr>
        <p:spPr>
          <a:xfrm>
            <a:off x="8993313" y="3429000"/>
            <a:ext cx="2888362" cy="65421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lt1"/>
              </a:buClr>
              <a:buSzPts val="2700"/>
              <a:buFont typeface="Helvetica Neue"/>
              <a:buNone/>
              <a:defRPr sz="3600" b="0"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24" name="Google Shape;924;g290ef586b75_6_315"/>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25" name="Google Shape;925;g290ef586b75_6_315"/>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Open Sans Light"/>
              <a:buNone/>
              <a:defRPr sz="12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926" name="Google Shape;926;g290ef586b75_6_315"/>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927" name="Google Shape;927;g290ef586b75_6_315" descr="Shape&#10;&#10;Description automatically generated with medium confidence"/>
          <p:cNvPicPr preferRelativeResize="0"/>
          <p:nvPr/>
        </p:nvPicPr>
        <p:blipFill rotWithShape="1">
          <a:blip r:embed="rId3">
            <a:alphaModFix amt="40000"/>
          </a:blip>
          <a:srcRect/>
          <a:stretch/>
        </p:blipFill>
        <p:spPr>
          <a:xfrm>
            <a:off x="9794823" y="4288522"/>
            <a:ext cx="2397177" cy="1877390"/>
          </a:xfrm>
          <a:prstGeom prst="rect">
            <a:avLst/>
          </a:prstGeom>
          <a:noFill/>
          <a:ln>
            <a:noFill/>
          </a:ln>
        </p:spPr>
      </p:pic>
      <p:pic>
        <p:nvPicPr>
          <p:cNvPr id="928" name="Google Shape;928;g290ef586b75_6_315" descr="A picture containing light&#10;&#10;Description automatically generated"/>
          <p:cNvPicPr preferRelativeResize="0"/>
          <p:nvPr/>
        </p:nvPicPr>
        <p:blipFill rotWithShape="1">
          <a:blip r:embed="rId4">
            <a:alphaModFix amt="40000"/>
          </a:blip>
          <a:srcRect/>
          <a:stretch/>
        </p:blipFill>
        <p:spPr>
          <a:xfrm rot="5400000">
            <a:off x="9714626" y="487183"/>
            <a:ext cx="2958355" cy="1983991"/>
          </a:xfrm>
          <a:prstGeom prst="rect">
            <a:avLst/>
          </a:prstGeom>
          <a:noFill/>
          <a:ln>
            <a:noFill/>
          </a:ln>
        </p:spPr>
      </p:pic>
      <p:pic>
        <p:nvPicPr>
          <p:cNvPr id="929" name="Google Shape;929;g290ef586b75_6_315"/>
          <p:cNvPicPr preferRelativeResize="0"/>
          <p:nvPr/>
        </p:nvPicPr>
        <p:blipFill rotWithShape="1">
          <a:blip r:embed="rId5">
            <a:alphaModFix/>
          </a:blip>
          <a:srcRect/>
          <a:stretch/>
        </p:blipFill>
        <p:spPr>
          <a:xfrm>
            <a:off x="2434222" y="6342503"/>
            <a:ext cx="445500" cy="297000"/>
          </a:xfrm>
          <a:prstGeom prst="rect">
            <a:avLst/>
          </a:prstGeom>
          <a:noFill/>
          <a:ln>
            <a:noFill/>
          </a:ln>
        </p:spPr>
      </p:pic>
      <p:pic>
        <p:nvPicPr>
          <p:cNvPr id="930" name="Google Shape;930;g290ef586b75_6_315" descr="Logo&#10;&#10;Description automatically generated with medium confidence"/>
          <p:cNvPicPr preferRelativeResize="0"/>
          <p:nvPr/>
        </p:nvPicPr>
        <p:blipFill rotWithShape="1">
          <a:blip r:embed="rId6">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4274161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Analyze">
  <p:cSld name="Analyze">
    <p:spTree>
      <p:nvGrpSpPr>
        <p:cNvPr id="1" name="Shape 931"/>
        <p:cNvGrpSpPr/>
        <p:nvPr/>
      </p:nvGrpSpPr>
      <p:grpSpPr>
        <a:xfrm>
          <a:off x="0" y="0"/>
          <a:ext cx="0" cy="0"/>
          <a:chOff x="0" y="0"/>
          <a:chExt cx="0" cy="0"/>
        </a:xfrm>
      </p:grpSpPr>
      <p:grpSp>
        <p:nvGrpSpPr>
          <p:cNvPr id="932" name="Google Shape;932;g290ef586b75_6_327"/>
          <p:cNvGrpSpPr/>
          <p:nvPr/>
        </p:nvGrpSpPr>
        <p:grpSpPr>
          <a:xfrm>
            <a:off x="3732835" y="2516356"/>
            <a:ext cx="1096156" cy="191409"/>
            <a:chOff x="4977114" y="3355141"/>
            <a:chExt cx="1461541" cy="255212"/>
          </a:xfrm>
        </p:grpSpPr>
        <p:cxnSp>
          <p:nvCxnSpPr>
            <p:cNvPr id="933" name="Google Shape;933;g290ef586b75_6_327"/>
            <p:cNvCxnSpPr/>
            <p:nvPr/>
          </p:nvCxnSpPr>
          <p:spPr>
            <a:xfrm>
              <a:off x="4977114" y="3355141"/>
              <a:ext cx="1206329" cy="0"/>
            </a:xfrm>
            <a:prstGeom prst="straightConnector1">
              <a:avLst/>
            </a:prstGeom>
            <a:noFill/>
            <a:ln w="12700" cap="flat" cmpd="sng">
              <a:solidFill>
                <a:srgbClr val="000000"/>
              </a:solidFill>
              <a:prstDash val="solid"/>
              <a:miter lim="400000"/>
              <a:headEnd type="none" w="sm" len="sm"/>
              <a:tailEnd type="none" w="sm" len="sm"/>
            </a:ln>
          </p:spPr>
        </p:cxnSp>
        <p:cxnSp>
          <p:nvCxnSpPr>
            <p:cNvPr id="934" name="Google Shape;934;g290ef586b75_6_32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grpSp>
        <p:nvGrpSpPr>
          <p:cNvPr id="935" name="Google Shape;935;g290ef586b75_6_327"/>
          <p:cNvGrpSpPr/>
          <p:nvPr/>
        </p:nvGrpSpPr>
        <p:grpSpPr>
          <a:xfrm rot="10800000" flipH="1">
            <a:off x="3476849" y="3798943"/>
            <a:ext cx="1400216" cy="493121"/>
            <a:chOff x="5150967" y="3355141"/>
            <a:chExt cx="1488828" cy="157687"/>
          </a:xfrm>
        </p:grpSpPr>
        <p:cxnSp>
          <p:nvCxnSpPr>
            <p:cNvPr id="936" name="Google Shape;936;g290ef586b75_6_327"/>
            <p:cNvCxnSpPr/>
            <p:nvPr/>
          </p:nvCxnSpPr>
          <p:spPr>
            <a:xfrm>
              <a:off x="5150967" y="3355141"/>
              <a:ext cx="1032476" cy="0"/>
            </a:xfrm>
            <a:prstGeom prst="straightConnector1">
              <a:avLst/>
            </a:prstGeom>
            <a:noFill/>
            <a:ln w="12700" cap="flat" cmpd="sng">
              <a:solidFill>
                <a:srgbClr val="000000"/>
              </a:solidFill>
              <a:prstDash val="solid"/>
              <a:miter lim="400000"/>
              <a:headEnd type="none" w="sm" len="sm"/>
              <a:tailEnd type="none" w="sm" len="sm"/>
            </a:ln>
          </p:spPr>
        </p:cxnSp>
        <p:cxnSp>
          <p:nvCxnSpPr>
            <p:cNvPr id="937" name="Google Shape;937;g290ef586b75_6_327"/>
            <p:cNvCxnSpPr/>
            <p:nvPr/>
          </p:nvCxnSpPr>
          <p:spPr>
            <a:xfrm>
              <a:off x="6183443" y="3355141"/>
              <a:ext cx="456352" cy="157687"/>
            </a:xfrm>
            <a:prstGeom prst="straightConnector1">
              <a:avLst/>
            </a:prstGeom>
            <a:noFill/>
            <a:ln w="12700" cap="flat" cmpd="sng">
              <a:solidFill>
                <a:srgbClr val="000000"/>
              </a:solidFill>
              <a:prstDash val="solid"/>
              <a:miter lim="400000"/>
              <a:headEnd type="none" w="sm" len="sm"/>
              <a:tailEnd type="none" w="sm" len="sm"/>
            </a:ln>
          </p:spPr>
        </p:cxnSp>
      </p:grpSp>
      <p:sp>
        <p:nvSpPr>
          <p:cNvPr id="938" name="Google Shape;938;g290ef586b75_6_327"/>
          <p:cNvSpPr txBox="1">
            <a:spLocks noGrp="1"/>
          </p:cNvSpPr>
          <p:nvPr>
            <p:ph type="body" idx="1"/>
          </p:nvPr>
        </p:nvSpPr>
        <p:spPr>
          <a:xfrm>
            <a:off x="287864" y="3954242"/>
            <a:ext cx="3008026" cy="1472890"/>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39" name="Google Shape;939;g290ef586b75_6_327"/>
          <p:cNvSpPr txBox="1">
            <a:spLocks noGrp="1"/>
          </p:cNvSpPr>
          <p:nvPr>
            <p:ph type="body" idx="2"/>
          </p:nvPr>
        </p:nvSpPr>
        <p:spPr>
          <a:xfrm>
            <a:off x="8549801" y="3660686"/>
            <a:ext cx="3008027" cy="1523897"/>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40" name="Google Shape;940;g290ef586b75_6_327"/>
          <p:cNvSpPr txBox="1">
            <a:spLocks noGrp="1"/>
          </p:cNvSpPr>
          <p:nvPr>
            <p:ph type="body" idx="3"/>
          </p:nvPr>
        </p:nvSpPr>
        <p:spPr>
          <a:xfrm>
            <a:off x="8549801" y="1641389"/>
            <a:ext cx="3008027" cy="1419497"/>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941" name="Google Shape;941;g290ef586b75_6_327"/>
          <p:cNvGrpSpPr/>
          <p:nvPr/>
        </p:nvGrpSpPr>
        <p:grpSpPr>
          <a:xfrm flipH="1">
            <a:off x="6988135" y="2258939"/>
            <a:ext cx="1317667" cy="706243"/>
            <a:chOff x="5435972" y="3355141"/>
            <a:chExt cx="1401055" cy="225838"/>
          </a:xfrm>
        </p:grpSpPr>
        <p:cxnSp>
          <p:nvCxnSpPr>
            <p:cNvPr id="942" name="Google Shape;942;g290ef586b75_6_327"/>
            <p:cNvCxnSpPr/>
            <p:nvPr/>
          </p:nvCxnSpPr>
          <p:spPr>
            <a:xfrm>
              <a:off x="5435972" y="3355141"/>
              <a:ext cx="747470" cy="0"/>
            </a:xfrm>
            <a:prstGeom prst="straightConnector1">
              <a:avLst/>
            </a:prstGeom>
            <a:noFill/>
            <a:ln w="12700" cap="flat" cmpd="sng">
              <a:solidFill>
                <a:srgbClr val="000000"/>
              </a:solidFill>
              <a:prstDash val="solid"/>
              <a:miter lim="400000"/>
              <a:headEnd type="none" w="sm" len="sm"/>
              <a:tailEnd type="none" w="sm" len="sm"/>
            </a:ln>
          </p:spPr>
        </p:cxnSp>
        <p:cxnSp>
          <p:nvCxnSpPr>
            <p:cNvPr id="943" name="Google Shape;943;g290ef586b75_6_327"/>
            <p:cNvCxnSpPr/>
            <p:nvPr/>
          </p:nvCxnSpPr>
          <p:spPr>
            <a:xfrm>
              <a:off x="6183443" y="3355141"/>
              <a:ext cx="653584" cy="225838"/>
            </a:xfrm>
            <a:prstGeom prst="straightConnector1">
              <a:avLst/>
            </a:prstGeom>
            <a:noFill/>
            <a:ln w="12700" cap="flat" cmpd="sng">
              <a:solidFill>
                <a:srgbClr val="000000"/>
              </a:solidFill>
              <a:prstDash val="solid"/>
              <a:miter lim="400000"/>
              <a:headEnd type="none" w="sm" len="sm"/>
              <a:tailEnd type="none" w="sm" len="sm"/>
            </a:ln>
          </p:spPr>
        </p:cxnSp>
      </p:grpSp>
      <p:sp>
        <p:nvSpPr>
          <p:cNvPr id="944" name="Google Shape;944;g290ef586b75_6_327"/>
          <p:cNvSpPr txBox="1">
            <a:spLocks noGrp="1"/>
          </p:cNvSpPr>
          <p:nvPr>
            <p:ph type="body" idx="4"/>
          </p:nvPr>
        </p:nvSpPr>
        <p:spPr>
          <a:xfrm>
            <a:off x="540000" y="1184189"/>
            <a:ext cx="3008027" cy="4572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8200CB"/>
              </a:buClr>
              <a:buSzPts val="1600"/>
              <a:buFont typeface="Helvetica Neue"/>
              <a:buNone/>
              <a:defRPr sz="2100" b="1" i="0">
                <a:solidFill>
                  <a:srgbClr val="8200CB"/>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45" name="Google Shape;945;g290ef586b75_6_327"/>
          <p:cNvSpPr txBox="1">
            <a:spLocks noGrp="1"/>
          </p:cNvSpPr>
          <p:nvPr>
            <p:ph type="body" idx="5"/>
          </p:nvPr>
        </p:nvSpPr>
        <p:spPr>
          <a:xfrm>
            <a:off x="533400" y="1641389"/>
            <a:ext cx="3008027" cy="1419496"/>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46" name="Google Shape;946;g290ef586b75_6_327"/>
          <p:cNvSpPr txBox="1">
            <a:spLocks noGrp="1"/>
          </p:cNvSpPr>
          <p:nvPr>
            <p:ph type="body" idx="6"/>
          </p:nvPr>
        </p:nvSpPr>
        <p:spPr>
          <a:xfrm>
            <a:off x="294464" y="3497042"/>
            <a:ext cx="3008027" cy="4572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A800FF"/>
              </a:buClr>
              <a:buSzPts val="1600"/>
              <a:buFont typeface="Helvetica Neue"/>
              <a:buNone/>
              <a:defRPr sz="2100" b="1" i="0">
                <a:solidFill>
                  <a:srgbClr val="A8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47" name="Google Shape;947;g290ef586b75_6_327"/>
          <p:cNvSpPr txBox="1">
            <a:spLocks noGrp="1"/>
          </p:cNvSpPr>
          <p:nvPr>
            <p:ph type="body" idx="7"/>
          </p:nvPr>
        </p:nvSpPr>
        <p:spPr>
          <a:xfrm>
            <a:off x="8549801" y="1184189"/>
            <a:ext cx="3008027" cy="4572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3700FF"/>
              </a:buClr>
              <a:buSzPts val="1600"/>
              <a:buFont typeface="Helvetica Neue"/>
              <a:buNone/>
              <a:defRPr sz="2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948" name="Google Shape;948;g290ef586b75_6_327"/>
          <p:cNvGrpSpPr/>
          <p:nvPr/>
        </p:nvGrpSpPr>
        <p:grpSpPr>
          <a:xfrm rot="10800000">
            <a:off x="7360604" y="3848732"/>
            <a:ext cx="945197" cy="304163"/>
            <a:chOff x="5533392" y="3355141"/>
            <a:chExt cx="905263" cy="255212"/>
          </a:xfrm>
        </p:grpSpPr>
        <p:cxnSp>
          <p:nvCxnSpPr>
            <p:cNvPr id="949" name="Google Shape;949;g290ef586b75_6_327"/>
            <p:cNvCxnSpPr/>
            <p:nvPr/>
          </p:nvCxnSpPr>
          <p:spPr>
            <a:xfrm>
              <a:off x="5533392" y="3355141"/>
              <a:ext cx="650050" cy="0"/>
            </a:xfrm>
            <a:prstGeom prst="straightConnector1">
              <a:avLst/>
            </a:prstGeom>
            <a:noFill/>
            <a:ln w="12700" cap="flat" cmpd="sng">
              <a:solidFill>
                <a:srgbClr val="000000"/>
              </a:solidFill>
              <a:prstDash val="solid"/>
              <a:miter lim="400000"/>
              <a:headEnd type="none" w="sm" len="sm"/>
              <a:tailEnd type="none" w="sm" len="sm"/>
            </a:ln>
          </p:spPr>
        </p:cxnSp>
        <p:cxnSp>
          <p:nvCxnSpPr>
            <p:cNvPr id="950" name="Google Shape;950;g290ef586b75_6_32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sp>
        <p:nvSpPr>
          <p:cNvPr id="951" name="Google Shape;951;g290ef586b75_6_327"/>
          <p:cNvSpPr txBox="1">
            <a:spLocks noGrp="1"/>
          </p:cNvSpPr>
          <p:nvPr>
            <p:ph type="body" idx="8"/>
          </p:nvPr>
        </p:nvSpPr>
        <p:spPr>
          <a:xfrm>
            <a:off x="8549801" y="3203486"/>
            <a:ext cx="3008027" cy="4572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1345FF"/>
              </a:buClr>
              <a:buSzPts val="1600"/>
              <a:buFont typeface="Helvetica Neue"/>
              <a:buNone/>
              <a:defRPr sz="2100" b="1" i="0">
                <a:solidFill>
                  <a:srgbClr val="1345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52" name="Google Shape;952;g290ef586b75_6_327"/>
          <p:cNvSpPr txBox="1">
            <a:spLocks noGrp="1"/>
          </p:cNvSpPr>
          <p:nvPr>
            <p:ph type="body" idx="9"/>
          </p:nvPr>
        </p:nvSpPr>
        <p:spPr>
          <a:xfrm>
            <a:off x="533399" y="306507"/>
            <a:ext cx="11024428" cy="788868"/>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53" name="Google Shape;953;g290ef586b75_6_32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954" name="Google Shape;954;g290ef586b75_6_32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955" name="Google Shape;955;g290ef586b75_6_327"/>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956" name="Google Shape;956;g290ef586b75_6_327"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grpSp>
        <p:nvGrpSpPr>
          <p:cNvPr id="957" name="Google Shape;957;g290ef586b75_6_327"/>
          <p:cNvGrpSpPr/>
          <p:nvPr/>
        </p:nvGrpSpPr>
        <p:grpSpPr>
          <a:xfrm rot="-5954577">
            <a:off x="5290936" y="3741973"/>
            <a:ext cx="513228" cy="1271105"/>
            <a:chOff x="5533392" y="3355141"/>
            <a:chExt cx="905263" cy="255212"/>
          </a:xfrm>
        </p:grpSpPr>
        <p:cxnSp>
          <p:nvCxnSpPr>
            <p:cNvPr id="958" name="Google Shape;958;g290ef586b75_6_327"/>
            <p:cNvCxnSpPr/>
            <p:nvPr/>
          </p:nvCxnSpPr>
          <p:spPr>
            <a:xfrm>
              <a:off x="5533392" y="3355141"/>
              <a:ext cx="650050" cy="0"/>
            </a:xfrm>
            <a:prstGeom prst="straightConnector1">
              <a:avLst/>
            </a:prstGeom>
            <a:noFill/>
            <a:ln w="12700" cap="flat" cmpd="sng">
              <a:solidFill>
                <a:srgbClr val="000000"/>
              </a:solidFill>
              <a:prstDash val="solid"/>
              <a:miter lim="400000"/>
              <a:headEnd type="none" w="sm" len="sm"/>
              <a:tailEnd type="none" w="sm" len="sm"/>
            </a:ln>
          </p:spPr>
        </p:cxnSp>
        <p:cxnSp>
          <p:nvCxnSpPr>
            <p:cNvPr id="959" name="Google Shape;959;g290ef586b75_6_32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grpSp>
        <p:nvGrpSpPr>
          <p:cNvPr id="960" name="Google Shape;960;g290ef586b75_6_327"/>
          <p:cNvGrpSpPr/>
          <p:nvPr/>
        </p:nvGrpSpPr>
        <p:grpSpPr>
          <a:xfrm rot="-9431144">
            <a:off x="6627587" y="4448303"/>
            <a:ext cx="1292559" cy="548467"/>
            <a:chOff x="5533392" y="3355141"/>
            <a:chExt cx="905263" cy="255212"/>
          </a:xfrm>
        </p:grpSpPr>
        <p:cxnSp>
          <p:nvCxnSpPr>
            <p:cNvPr id="961" name="Google Shape;961;g290ef586b75_6_327"/>
            <p:cNvCxnSpPr/>
            <p:nvPr/>
          </p:nvCxnSpPr>
          <p:spPr>
            <a:xfrm>
              <a:off x="5533392" y="3355141"/>
              <a:ext cx="650050" cy="0"/>
            </a:xfrm>
            <a:prstGeom prst="straightConnector1">
              <a:avLst/>
            </a:prstGeom>
            <a:noFill/>
            <a:ln w="12700" cap="flat" cmpd="sng">
              <a:solidFill>
                <a:srgbClr val="000000"/>
              </a:solidFill>
              <a:prstDash val="solid"/>
              <a:miter lim="400000"/>
              <a:headEnd type="none" w="sm" len="sm"/>
              <a:tailEnd type="none" w="sm" len="sm"/>
            </a:ln>
          </p:spPr>
        </p:cxnSp>
        <p:cxnSp>
          <p:nvCxnSpPr>
            <p:cNvPr id="962" name="Google Shape;962;g290ef586b75_6_32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spTree>
    <p:extLst>
      <p:ext uri="{BB962C8B-B14F-4D97-AF65-F5344CB8AC3E}">
        <p14:creationId xmlns:p14="http://schemas.microsoft.com/office/powerpoint/2010/main" val="177647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1"/>
          <p:cNvSpPr txBox="1">
            <a:spLocks noGrp="1"/>
          </p:cNvSpPr>
          <p:nvPr>
            <p:ph type="ftr" idx="11"/>
          </p:nvPr>
        </p:nvSpPr>
        <p:spPr>
          <a:xfrm>
            <a:off x="2043952" y="6356350"/>
            <a:ext cx="9313599" cy="3584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25" name="Google Shape;125;p21"/>
          <p:cNvPicPr preferRelativeResize="0"/>
          <p:nvPr/>
        </p:nvPicPr>
        <p:blipFill rotWithShape="1">
          <a:blip r:embed="rId2">
            <a:alphaModFix amt="5000"/>
          </a:blip>
          <a:srcRect t="39876" r="27083"/>
          <a:stretch/>
        </p:blipFill>
        <p:spPr>
          <a:xfrm>
            <a:off x="9525000" y="-1"/>
            <a:ext cx="2667000" cy="2168525"/>
          </a:xfrm>
          <a:prstGeom prst="rect">
            <a:avLst/>
          </a:prstGeom>
          <a:noFill/>
          <a:ln>
            <a:noFill/>
          </a:ln>
        </p:spPr>
      </p:pic>
      <p:pic>
        <p:nvPicPr>
          <p:cNvPr id="126" name="Google Shape;126;p21"/>
          <p:cNvPicPr preferRelativeResize="0"/>
          <p:nvPr/>
        </p:nvPicPr>
        <p:blipFill rotWithShape="1">
          <a:blip r:embed="rId3">
            <a:alphaModFix/>
          </a:blip>
          <a:srcRect/>
          <a:stretch/>
        </p:blipFill>
        <p:spPr>
          <a:xfrm>
            <a:off x="266028" y="6354763"/>
            <a:ext cx="1109403" cy="396000"/>
          </a:xfrm>
          <a:prstGeom prst="rect">
            <a:avLst/>
          </a:prstGeom>
          <a:noFill/>
          <a:ln>
            <a:noFill/>
          </a:ln>
        </p:spPr>
      </p:pic>
      <p:sp>
        <p:nvSpPr>
          <p:cNvPr id="127" name="Google Shape;127;p21"/>
          <p:cNvSpPr txBox="1">
            <a:spLocks noGrp="1"/>
          </p:cNvSpPr>
          <p:nvPr>
            <p:ph type="sldNum" idx="12"/>
          </p:nvPr>
        </p:nvSpPr>
        <p:spPr>
          <a:xfrm>
            <a:off x="5699218" y="-8563"/>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128" name="Google Shape;128;p21"/>
          <p:cNvPicPr preferRelativeResize="0"/>
          <p:nvPr/>
        </p:nvPicPr>
        <p:blipFill rotWithShape="1">
          <a:blip r:embed="rId4">
            <a:alphaModFix/>
          </a:blip>
          <a:srcRect/>
          <a:stretch/>
        </p:blipFill>
        <p:spPr>
          <a:xfrm>
            <a:off x="1513340" y="6431721"/>
            <a:ext cx="409695" cy="27295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4 Blocks - Photo">
  <p:cSld name="4 Blocks - Photo">
    <p:spTree>
      <p:nvGrpSpPr>
        <p:cNvPr id="1" name="Shape 963"/>
        <p:cNvGrpSpPr/>
        <p:nvPr/>
      </p:nvGrpSpPr>
      <p:grpSpPr>
        <a:xfrm>
          <a:off x="0" y="0"/>
          <a:ext cx="0" cy="0"/>
          <a:chOff x="0" y="0"/>
          <a:chExt cx="0" cy="0"/>
        </a:xfrm>
      </p:grpSpPr>
      <p:pic>
        <p:nvPicPr>
          <p:cNvPr id="964" name="Google Shape;964;g290ef586b75_6_359"/>
          <p:cNvPicPr preferRelativeResize="0"/>
          <p:nvPr/>
        </p:nvPicPr>
        <p:blipFill rotWithShape="1">
          <a:blip r:embed="rId2">
            <a:alphaModFix/>
          </a:blip>
          <a:srcRect/>
          <a:stretch/>
        </p:blipFill>
        <p:spPr>
          <a:xfrm>
            <a:off x="8720687" y="0"/>
            <a:ext cx="3471313" cy="6866333"/>
          </a:xfrm>
          <a:prstGeom prst="rect">
            <a:avLst/>
          </a:prstGeom>
          <a:noFill/>
          <a:ln>
            <a:noFill/>
          </a:ln>
        </p:spPr>
      </p:pic>
      <p:sp>
        <p:nvSpPr>
          <p:cNvPr id="965" name="Google Shape;965;g290ef586b75_6_359"/>
          <p:cNvSpPr txBox="1">
            <a:spLocks noGrp="1"/>
          </p:cNvSpPr>
          <p:nvPr>
            <p:ph type="body" idx="1"/>
          </p:nvPr>
        </p:nvSpPr>
        <p:spPr>
          <a:xfrm>
            <a:off x="533400" y="414064"/>
            <a:ext cx="7658100" cy="681311"/>
          </a:xfrm>
          <a:prstGeom prst="rect">
            <a:avLst/>
          </a:prstGeom>
          <a:noFill/>
          <a:ln>
            <a:noFill/>
          </a:ln>
        </p:spPr>
        <p:txBody>
          <a:bodyPr spcFirstLastPara="1" wrap="square" lIns="0" tIns="0" rIns="0" bIns="0" anchor="b" anchorCtr="0">
            <a:noAutofit/>
          </a:bodyPr>
          <a:lstStyle>
            <a:lvl1pPr marL="457200" lvl="0" indent="-228600" algn="l">
              <a:lnSpc>
                <a:spcPct val="85000"/>
              </a:lnSpc>
              <a:spcBef>
                <a:spcPts val="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66" name="Google Shape;966;g290ef586b75_6_359"/>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967" name="Google Shape;967;g290ef586b75_6_359"/>
          <p:cNvSpPr/>
          <p:nvPr/>
        </p:nvSpPr>
        <p:spPr>
          <a:xfrm>
            <a:off x="8720687" y="-1"/>
            <a:ext cx="3517349" cy="6858000"/>
          </a:xfrm>
          <a:prstGeom prst="rect">
            <a:avLst/>
          </a:prstGeom>
          <a:gradFill>
            <a:gsLst>
              <a:gs pos="0">
                <a:srgbClr val="3700FF"/>
              </a:gs>
              <a:gs pos="7000">
                <a:srgbClr val="3700FF"/>
              </a:gs>
              <a:gs pos="100000">
                <a:srgbClr val="CB00FF">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68" name="Google Shape;968;g290ef586b75_6_359"/>
          <p:cNvSpPr txBox="1">
            <a:spLocks noGrp="1"/>
          </p:cNvSpPr>
          <p:nvPr>
            <p:ph type="body" idx="2"/>
          </p:nvPr>
        </p:nvSpPr>
        <p:spPr>
          <a:xfrm>
            <a:off x="533401" y="1625437"/>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69" name="Google Shape;969;g290ef586b75_6_359"/>
          <p:cNvSpPr txBox="1">
            <a:spLocks noGrp="1"/>
          </p:cNvSpPr>
          <p:nvPr>
            <p:ph type="body" idx="3"/>
          </p:nvPr>
        </p:nvSpPr>
        <p:spPr>
          <a:xfrm>
            <a:off x="4552950" y="1625437"/>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70" name="Google Shape;970;g290ef586b75_6_359"/>
          <p:cNvSpPr/>
          <p:nvPr/>
        </p:nvSpPr>
        <p:spPr>
          <a:xfrm>
            <a:off x="533400" y="1562100"/>
            <a:ext cx="3638551" cy="63337"/>
          </a:xfrm>
          <a:prstGeom prst="rect">
            <a:avLst/>
          </a:prstGeom>
          <a:solidFill>
            <a:srgbClr val="A8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71" name="Google Shape;971;g290ef586b75_6_359"/>
          <p:cNvSpPr/>
          <p:nvPr/>
        </p:nvSpPr>
        <p:spPr>
          <a:xfrm>
            <a:off x="4552949" y="1562100"/>
            <a:ext cx="3638551" cy="63337"/>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72" name="Google Shape;972;g290ef586b75_6_359"/>
          <p:cNvSpPr/>
          <p:nvPr/>
        </p:nvSpPr>
        <p:spPr>
          <a:xfrm>
            <a:off x="533400" y="3434243"/>
            <a:ext cx="3638551" cy="63337"/>
          </a:xfrm>
          <a:prstGeom prst="rect">
            <a:avLst/>
          </a:prstGeom>
          <a:solidFill>
            <a:srgbClr val="FF890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73" name="Google Shape;973;g290ef586b75_6_359"/>
          <p:cNvSpPr/>
          <p:nvPr/>
        </p:nvSpPr>
        <p:spPr>
          <a:xfrm>
            <a:off x="4552949" y="3434243"/>
            <a:ext cx="3638551" cy="63337"/>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74" name="Google Shape;974;g290ef586b75_6_359"/>
          <p:cNvSpPr txBox="1">
            <a:spLocks noGrp="1"/>
          </p:cNvSpPr>
          <p:nvPr>
            <p:ph type="body" idx="4"/>
          </p:nvPr>
        </p:nvSpPr>
        <p:spPr>
          <a:xfrm>
            <a:off x="533401" y="3495809"/>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75" name="Google Shape;975;g290ef586b75_6_359"/>
          <p:cNvSpPr txBox="1">
            <a:spLocks noGrp="1"/>
          </p:cNvSpPr>
          <p:nvPr>
            <p:ph type="body" idx="5"/>
          </p:nvPr>
        </p:nvSpPr>
        <p:spPr>
          <a:xfrm>
            <a:off x="4552950" y="3495809"/>
            <a:ext cx="3638550" cy="1524000"/>
          </a:xfrm>
          <a:prstGeom prst="rect">
            <a:avLst/>
          </a:prstGeom>
          <a:noFill/>
          <a:ln>
            <a:noFill/>
          </a:ln>
        </p:spPr>
        <p:txBody>
          <a:bodyPr spcFirstLastPara="1" wrap="square" lIns="81000" tIns="81000" rIns="81000" bIns="81000" anchor="t" anchorCtr="0">
            <a:normAutofit/>
          </a:bodyPr>
          <a:lstStyle>
            <a:lvl1pPr marL="457200" lvl="0" indent="-228600" algn="l">
              <a:lnSpc>
                <a:spcPct val="100000"/>
              </a:lnSpc>
              <a:spcBef>
                <a:spcPts val="900"/>
              </a:spcBef>
              <a:spcAft>
                <a:spcPts val="0"/>
              </a:spcAft>
              <a:buClr>
                <a:schemeClr val="dk2"/>
              </a:buClr>
              <a:buSzPts val="1600"/>
              <a:buFont typeface="Helvetica Neue"/>
              <a:buNone/>
              <a:defRPr sz="21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76" name="Google Shape;976;g290ef586b75_6_359"/>
          <p:cNvSpPr txBox="1">
            <a:spLocks noGrp="1"/>
          </p:cNvSpPr>
          <p:nvPr>
            <p:ph type="ftr" idx="11"/>
          </p:nvPr>
        </p:nvSpPr>
        <p:spPr>
          <a:xfrm>
            <a:off x="5435187" y="64517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977" name="Google Shape;977;g290ef586b75_6_359"/>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978" name="Google Shape;978;g290ef586b75_6_359"/>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979" name="Google Shape;979;g290ef586b75_6_359"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pic>
        <p:nvPicPr>
          <p:cNvPr id="980" name="Google Shape;980;g290ef586b75_6_359" descr="A picture containing light&#10;&#10;Description automatically generated"/>
          <p:cNvPicPr preferRelativeResize="0"/>
          <p:nvPr/>
        </p:nvPicPr>
        <p:blipFill rotWithShape="1">
          <a:blip r:embed="rId5">
            <a:alphaModFix amt="70000"/>
          </a:blip>
          <a:srcRect/>
          <a:stretch/>
        </p:blipFill>
        <p:spPr>
          <a:xfrm rot="5400000">
            <a:off x="9754966" y="487183"/>
            <a:ext cx="2958355" cy="1983991"/>
          </a:xfrm>
          <a:prstGeom prst="rect">
            <a:avLst/>
          </a:prstGeom>
          <a:noFill/>
          <a:ln>
            <a:noFill/>
          </a:ln>
        </p:spPr>
      </p:pic>
    </p:spTree>
    <p:extLst>
      <p:ext uri="{BB962C8B-B14F-4D97-AF65-F5344CB8AC3E}">
        <p14:creationId xmlns:p14="http://schemas.microsoft.com/office/powerpoint/2010/main" val="1747966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4 Blocks - Photo">
  <p:cSld name="1_4 Blocks - Photo">
    <p:spTree>
      <p:nvGrpSpPr>
        <p:cNvPr id="1" name="Shape 981"/>
        <p:cNvGrpSpPr/>
        <p:nvPr/>
      </p:nvGrpSpPr>
      <p:grpSpPr>
        <a:xfrm>
          <a:off x="0" y="0"/>
          <a:ext cx="0" cy="0"/>
          <a:chOff x="0" y="0"/>
          <a:chExt cx="0" cy="0"/>
        </a:xfrm>
      </p:grpSpPr>
      <p:pic>
        <p:nvPicPr>
          <p:cNvPr id="982" name="Google Shape;982;g290ef586b75_6_377"/>
          <p:cNvPicPr preferRelativeResize="0"/>
          <p:nvPr/>
        </p:nvPicPr>
        <p:blipFill rotWithShape="1">
          <a:blip r:embed="rId2">
            <a:alphaModFix/>
          </a:blip>
          <a:srcRect/>
          <a:stretch/>
        </p:blipFill>
        <p:spPr>
          <a:xfrm>
            <a:off x="8720687" y="0"/>
            <a:ext cx="3471313" cy="6866333"/>
          </a:xfrm>
          <a:prstGeom prst="rect">
            <a:avLst/>
          </a:prstGeom>
          <a:noFill/>
          <a:ln>
            <a:noFill/>
          </a:ln>
        </p:spPr>
      </p:pic>
      <p:sp>
        <p:nvSpPr>
          <p:cNvPr id="983" name="Google Shape;983;g290ef586b75_6_377"/>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984" name="Google Shape;984;g290ef586b75_6_377"/>
          <p:cNvSpPr/>
          <p:nvPr/>
        </p:nvSpPr>
        <p:spPr>
          <a:xfrm>
            <a:off x="8720687" y="-1"/>
            <a:ext cx="3517349" cy="6858000"/>
          </a:xfrm>
          <a:prstGeom prst="rect">
            <a:avLst/>
          </a:prstGeom>
          <a:gradFill>
            <a:gsLst>
              <a:gs pos="0">
                <a:srgbClr val="3700FF"/>
              </a:gs>
              <a:gs pos="8000">
                <a:srgbClr val="3700FF"/>
              </a:gs>
              <a:gs pos="100000">
                <a:srgbClr val="CB00FF">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985" name="Google Shape;985;g290ef586b75_6_377"/>
          <p:cNvSpPr txBox="1">
            <a:spLocks noGrp="1"/>
          </p:cNvSpPr>
          <p:nvPr>
            <p:ph type="ftr" idx="11"/>
          </p:nvPr>
        </p:nvSpPr>
        <p:spPr>
          <a:xfrm>
            <a:off x="5435187" y="64517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986" name="Google Shape;986;g290ef586b75_6_377"/>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sp>
        <p:nvSpPr>
          <p:cNvPr id="987" name="Google Shape;987;g290ef586b75_6_377"/>
          <p:cNvSpPr txBox="1">
            <a:spLocks noGrp="1"/>
          </p:cNvSpPr>
          <p:nvPr>
            <p:ph type="body" idx="1"/>
          </p:nvPr>
        </p:nvSpPr>
        <p:spPr>
          <a:xfrm>
            <a:off x="542924" y="1113019"/>
            <a:ext cx="7722770" cy="4584694"/>
          </a:xfrm>
          <a:prstGeom prst="rect">
            <a:avLst/>
          </a:prstGeom>
          <a:noFill/>
          <a:ln>
            <a:noFill/>
          </a:ln>
        </p:spPr>
        <p:txBody>
          <a:bodyPr spcFirstLastPara="1" wrap="square" lIns="0" tIns="135000" rIns="0" bIns="0" anchor="t" anchorCtr="0">
            <a:normAutofit/>
          </a:bodyPr>
          <a:lstStyle>
            <a:lvl1pPr marL="457200" lvl="0" indent="-393700" algn="l">
              <a:lnSpc>
                <a:spcPct val="100000"/>
              </a:lnSpc>
              <a:spcBef>
                <a:spcPts val="600"/>
              </a:spcBef>
              <a:spcAft>
                <a:spcPts val="0"/>
              </a:spcAft>
              <a:buClr>
                <a:srgbClr val="6A6A6A"/>
              </a:buClr>
              <a:buSzPts val="2600"/>
              <a:buFont typeface="Arial"/>
              <a:buChar char="•"/>
              <a:defRPr sz="3000" b="1" i="0">
                <a:solidFill>
                  <a:srgbClr val="595959"/>
                </a:solidFill>
                <a:latin typeface="Helvetica Neue"/>
                <a:ea typeface="Helvetica Neue"/>
                <a:cs typeface="Helvetica Neue"/>
                <a:sym typeface="Helvetica Neue"/>
              </a:defRPr>
            </a:lvl1pPr>
            <a:lvl2pPr marL="914400" lvl="1" indent="-374650" algn="l">
              <a:lnSpc>
                <a:spcPct val="100000"/>
              </a:lnSpc>
              <a:spcBef>
                <a:spcPts val="600"/>
              </a:spcBef>
              <a:spcAft>
                <a:spcPts val="0"/>
              </a:spcAft>
              <a:buClr>
                <a:srgbClr val="4687E6"/>
              </a:buClr>
              <a:buSzPts val="2300"/>
              <a:buFont typeface="Helvetica Neue"/>
              <a:buChar char="•"/>
              <a:defRPr sz="2700" b="0" i="0">
                <a:solidFill>
                  <a:srgbClr val="595959"/>
                </a:solidFill>
                <a:latin typeface="Helvetica Neue"/>
                <a:ea typeface="Helvetica Neue"/>
                <a:cs typeface="Helvetica Neue"/>
                <a:sym typeface="Helvetica Neue"/>
              </a:defRPr>
            </a:lvl2pPr>
            <a:lvl3pPr marL="1371600" lvl="2" indent="-342900" algn="l">
              <a:lnSpc>
                <a:spcPct val="100000"/>
              </a:lnSpc>
              <a:spcBef>
                <a:spcPts val="600"/>
              </a:spcBef>
              <a:spcAft>
                <a:spcPts val="0"/>
              </a:spcAft>
              <a:buClr>
                <a:schemeClr val="accent6"/>
              </a:buClr>
              <a:buSzPts val="1800"/>
              <a:buFont typeface="Helvetica Neue"/>
              <a:buChar char="•"/>
              <a:defRPr sz="2100" b="0" i="0">
                <a:solidFill>
                  <a:srgbClr val="A800FF"/>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88" name="Google Shape;988;g290ef586b75_6_377"/>
          <p:cNvSpPr txBox="1">
            <a:spLocks noGrp="1"/>
          </p:cNvSpPr>
          <p:nvPr>
            <p:ph type="body" idx="2"/>
          </p:nvPr>
        </p:nvSpPr>
        <p:spPr>
          <a:xfrm>
            <a:off x="533400" y="254001"/>
            <a:ext cx="7732295"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989" name="Google Shape;989;g290ef586b75_6_377"/>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990" name="Google Shape;990;g290ef586b75_6_377"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pic>
        <p:nvPicPr>
          <p:cNvPr id="991" name="Google Shape;991;g290ef586b75_6_377" descr="A picture containing light&#10;&#10;Description automatically generated"/>
          <p:cNvPicPr preferRelativeResize="0"/>
          <p:nvPr/>
        </p:nvPicPr>
        <p:blipFill rotWithShape="1">
          <a:blip r:embed="rId5">
            <a:alphaModFix amt="64000"/>
          </a:blip>
          <a:srcRect/>
          <a:stretch/>
        </p:blipFill>
        <p:spPr>
          <a:xfrm rot="5400000">
            <a:off x="9741519" y="487183"/>
            <a:ext cx="2958355" cy="1983991"/>
          </a:xfrm>
          <a:prstGeom prst="rect">
            <a:avLst/>
          </a:prstGeom>
          <a:noFill/>
          <a:ln>
            <a:noFill/>
          </a:ln>
        </p:spPr>
      </p:pic>
    </p:spTree>
    <p:extLst>
      <p:ext uri="{BB962C8B-B14F-4D97-AF65-F5344CB8AC3E}">
        <p14:creationId xmlns:p14="http://schemas.microsoft.com/office/powerpoint/2010/main" val="1009035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4 Blocks - Photo">
  <p:cSld name="3_4 Blocks - Photo">
    <p:spTree>
      <p:nvGrpSpPr>
        <p:cNvPr id="1" name="Shape 992"/>
        <p:cNvGrpSpPr/>
        <p:nvPr/>
      </p:nvGrpSpPr>
      <p:grpSpPr>
        <a:xfrm>
          <a:off x="0" y="0"/>
          <a:ext cx="0" cy="0"/>
          <a:chOff x="0" y="0"/>
          <a:chExt cx="0" cy="0"/>
        </a:xfrm>
      </p:grpSpPr>
      <p:sp>
        <p:nvSpPr>
          <p:cNvPr id="993" name="Google Shape;993;g290ef586b75_6_388"/>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994" name="Google Shape;994;g290ef586b75_6_388"/>
          <p:cNvSpPr txBox="1">
            <a:spLocks noGrp="1"/>
          </p:cNvSpPr>
          <p:nvPr>
            <p:ph type="ftr" idx="11"/>
          </p:nvPr>
        </p:nvSpPr>
        <p:spPr>
          <a:xfrm>
            <a:off x="5435187" y="64517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995" name="Google Shape;995;g290ef586b75_6_388"/>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sp>
        <p:nvSpPr>
          <p:cNvPr id="996" name="Google Shape;996;g290ef586b75_6_388"/>
          <p:cNvSpPr txBox="1">
            <a:spLocks noGrp="1"/>
          </p:cNvSpPr>
          <p:nvPr>
            <p:ph type="body" idx="1"/>
          </p:nvPr>
        </p:nvSpPr>
        <p:spPr>
          <a:xfrm>
            <a:off x="542924" y="1113019"/>
            <a:ext cx="7722770" cy="4584694"/>
          </a:xfrm>
          <a:prstGeom prst="rect">
            <a:avLst/>
          </a:prstGeom>
          <a:noFill/>
          <a:ln>
            <a:noFill/>
          </a:ln>
        </p:spPr>
        <p:txBody>
          <a:bodyPr spcFirstLastPara="1" wrap="square" lIns="0" tIns="135000" rIns="0" bIns="0" anchor="t" anchorCtr="0">
            <a:normAutofit/>
          </a:bodyPr>
          <a:lstStyle>
            <a:lvl1pPr marL="457200" lvl="0" indent="-393700" algn="l">
              <a:lnSpc>
                <a:spcPct val="100000"/>
              </a:lnSpc>
              <a:spcBef>
                <a:spcPts val="600"/>
              </a:spcBef>
              <a:spcAft>
                <a:spcPts val="0"/>
              </a:spcAft>
              <a:buClr>
                <a:srgbClr val="6A6A6A"/>
              </a:buClr>
              <a:buSzPts val="2600"/>
              <a:buFont typeface="Arial"/>
              <a:buChar char="•"/>
              <a:defRPr sz="3000" b="1" i="0">
                <a:solidFill>
                  <a:srgbClr val="595959"/>
                </a:solidFill>
                <a:latin typeface="Helvetica Neue"/>
                <a:ea typeface="Helvetica Neue"/>
                <a:cs typeface="Helvetica Neue"/>
                <a:sym typeface="Helvetica Neue"/>
              </a:defRPr>
            </a:lvl1pPr>
            <a:lvl2pPr marL="914400" lvl="1" indent="-374650" algn="l">
              <a:lnSpc>
                <a:spcPct val="100000"/>
              </a:lnSpc>
              <a:spcBef>
                <a:spcPts val="600"/>
              </a:spcBef>
              <a:spcAft>
                <a:spcPts val="0"/>
              </a:spcAft>
              <a:buClr>
                <a:srgbClr val="4687E6"/>
              </a:buClr>
              <a:buSzPts val="2300"/>
              <a:buFont typeface="Helvetica Neue"/>
              <a:buChar char="•"/>
              <a:defRPr sz="2700" b="0" i="0">
                <a:solidFill>
                  <a:srgbClr val="595959"/>
                </a:solidFill>
                <a:latin typeface="Helvetica Neue"/>
                <a:ea typeface="Helvetica Neue"/>
                <a:cs typeface="Helvetica Neue"/>
                <a:sym typeface="Helvetica Neue"/>
              </a:defRPr>
            </a:lvl2pPr>
            <a:lvl3pPr marL="1371600" lvl="2" indent="-342900" algn="l">
              <a:lnSpc>
                <a:spcPct val="100000"/>
              </a:lnSpc>
              <a:spcBef>
                <a:spcPts val="600"/>
              </a:spcBef>
              <a:spcAft>
                <a:spcPts val="0"/>
              </a:spcAft>
              <a:buClr>
                <a:schemeClr val="accent6"/>
              </a:buClr>
              <a:buSzPts val="1800"/>
              <a:buFont typeface="Helvetica Neue"/>
              <a:buChar char="•"/>
              <a:defRPr sz="2100" b="0" i="0">
                <a:solidFill>
                  <a:srgbClr val="3500FF"/>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997" name="Google Shape;997;g290ef586b75_6_388"/>
          <p:cNvSpPr txBox="1">
            <a:spLocks noGrp="1"/>
          </p:cNvSpPr>
          <p:nvPr>
            <p:ph type="body" idx="2"/>
          </p:nvPr>
        </p:nvSpPr>
        <p:spPr>
          <a:xfrm>
            <a:off x="533400" y="254001"/>
            <a:ext cx="7732295"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3000"/>
              <a:buFont typeface="Helvetica Neue"/>
              <a:buNone/>
              <a:defRPr sz="41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998" name="Google Shape;998;g290ef586b75_6_388"/>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999" name="Google Shape;999;g290ef586b75_6_388"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
        <p:nvSpPr>
          <p:cNvPr id="1000" name="Google Shape;1000;g290ef586b75_6_388"/>
          <p:cNvSpPr/>
          <p:nvPr/>
        </p:nvSpPr>
        <p:spPr>
          <a:xfrm>
            <a:off x="8674652" y="0"/>
            <a:ext cx="3517349" cy="6858000"/>
          </a:xfrm>
          <a:prstGeom prst="rect">
            <a:avLst/>
          </a:prstGeom>
          <a:gradFill>
            <a:gsLst>
              <a:gs pos="0">
                <a:srgbClr val="3700FF"/>
              </a:gs>
              <a:gs pos="1000">
                <a:srgbClr val="3700FF"/>
              </a:gs>
              <a:gs pos="100000">
                <a:srgbClr val="CB00FF"/>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001" name="Google Shape;1001;g290ef586b75_6_388" descr="Shape&#10;&#10;Description automatically generated with medium confidence"/>
          <p:cNvPicPr preferRelativeResize="0"/>
          <p:nvPr/>
        </p:nvPicPr>
        <p:blipFill rotWithShape="1">
          <a:blip r:embed="rId4">
            <a:alphaModFix amt="40000"/>
          </a:blip>
          <a:srcRect/>
          <a:stretch/>
        </p:blipFill>
        <p:spPr>
          <a:xfrm>
            <a:off x="9767929" y="4974321"/>
            <a:ext cx="2397177" cy="1877389"/>
          </a:xfrm>
          <a:prstGeom prst="rect">
            <a:avLst/>
          </a:prstGeom>
          <a:noFill/>
          <a:ln>
            <a:noFill/>
          </a:ln>
        </p:spPr>
      </p:pic>
      <p:pic>
        <p:nvPicPr>
          <p:cNvPr id="1002" name="Google Shape;1002;g290ef586b75_6_388" descr="A picture containing light&#10;&#10;Description automatically generated"/>
          <p:cNvPicPr preferRelativeResize="0"/>
          <p:nvPr/>
        </p:nvPicPr>
        <p:blipFill rotWithShape="1">
          <a:blip r:embed="rId5">
            <a:alphaModFix amt="40000"/>
          </a:blip>
          <a:srcRect/>
          <a:stretch/>
        </p:blipFill>
        <p:spPr>
          <a:xfrm rot="5400000">
            <a:off x="9714626" y="487183"/>
            <a:ext cx="2958355" cy="1983991"/>
          </a:xfrm>
          <a:prstGeom prst="rect">
            <a:avLst/>
          </a:prstGeom>
          <a:noFill/>
          <a:ln>
            <a:noFill/>
          </a:ln>
        </p:spPr>
      </p:pic>
    </p:spTree>
    <p:extLst>
      <p:ext uri="{BB962C8B-B14F-4D97-AF65-F5344CB8AC3E}">
        <p14:creationId xmlns:p14="http://schemas.microsoft.com/office/powerpoint/2010/main" val="4213710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4 Blocks - Photo">
  <p:cSld name="2_4 Blocks - Photo">
    <p:spTree>
      <p:nvGrpSpPr>
        <p:cNvPr id="1" name="Shape 1003"/>
        <p:cNvGrpSpPr/>
        <p:nvPr/>
      </p:nvGrpSpPr>
      <p:grpSpPr>
        <a:xfrm>
          <a:off x="0" y="0"/>
          <a:ext cx="0" cy="0"/>
          <a:chOff x="0" y="0"/>
          <a:chExt cx="0" cy="0"/>
        </a:xfrm>
      </p:grpSpPr>
      <p:pic>
        <p:nvPicPr>
          <p:cNvPr id="1004" name="Google Shape;1004;g290ef586b75_6_399"/>
          <p:cNvPicPr preferRelativeResize="0"/>
          <p:nvPr/>
        </p:nvPicPr>
        <p:blipFill rotWithShape="1">
          <a:blip r:embed="rId2">
            <a:alphaModFix/>
          </a:blip>
          <a:srcRect/>
          <a:stretch/>
        </p:blipFill>
        <p:spPr>
          <a:xfrm>
            <a:off x="-2794" y="0"/>
            <a:ext cx="3471313" cy="6866333"/>
          </a:xfrm>
          <a:prstGeom prst="rect">
            <a:avLst/>
          </a:prstGeom>
          <a:noFill/>
          <a:ln>
            <a:noFill/>
          </a:ln>
        </p:spPr>
      </p:pic>
      <p:sp>
        <p:nvSpPr>
          <p:cNvPr id="1005" name="Google Shape;1005;g290ef586b75_6_399"/>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006" name="Google Shape;1006;g290ef586b75_6_399"/>
          <p:cNvSpPr/>
          <p:nvPr/>
        </p:nvSpPr>
        <p:spPr>
          <a:xfrm>
            <a:off x="-27974" y="8333"/>
            <a:ext cx="3517349" cy="6858000"/>
          </a:xfrm>
          <a:prstGeom prst="rect">
            <a:avLst/>
          </a:prstGeom>
          <a:gradFill>
            <a:gsLst>
              <a:gs pos="0">
                <a:srgbClr val="3700FF"/>
              </a:gs>
              <a:gs pos="8000">
                <a:srgbClr val="3700FF"/>
              </a:gs>
              <a:gs pos="100000">
                <a:srgbClr val="CB00FF">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07" name="Google Shape;1007;g290ef586b75_6_399"/>
          <p:cNvSpPr txBox="1">
            <a:spLocks noGrp="1"/>
          </p:cNvSpPr>
          <p:nvPr>
            <p:ph type="ftr" idx="11"/>
          </p:nvPr>
        </p:nvSpPr>
        <p:spPr>
          <a:xfrm>
            <a:off x="5419755" y="6451719"/>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chemeClr val="lt1"/>
              </a:buClr>
              <a:buSzPts val="1100"/>
              <a:buFont typeface="Helvetica Neue"/>
              <a:buNone/>
              <a:defRPr sz="1100" b="0" i="0">
                <a:solidFill>
                  <a:schemeClr val="lt1"/>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008" name="Google Shape;1008;g290ef586b75_6_399"/>
          <p:cNvSpPr txBox="1">
            <a:spLocks noGrp="1"/>
          </p:cNvSpPr>
          <p:nvPr>
            <p:ph type="sldNum" idx="12"/>
          </p:nvPr>
        </p:nvSpPr>
        <p:spPr>
          <a:xfrm>
            <a:off x="11678477" y="6451720"/>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1pPr>
            <a:lvl2pPr marL="0" lvl="1"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2pPr>
            <a:lvl3pPr marL="0" lvl="2"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3pPr>
            <a:lvl4pPr marL="0" lvl="3"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4pPr>
            <a:lvl5pPr marL="0" lvl="4"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5pPr>
            <a:lvl6pPr marL="0" lvl="5"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6pPr>
            <a:lvl7pPr marL="0" lvl="6"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7pPr>
            <a:lvl8pPr marL="0" lvl="7"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8pPr>
            <a:lvl9pPr marL="0" lvl="8" indent="0" algn="r">
              <a:lnSpc>
                <a:spcPct val="100000"/>
              </a:lnSpc>
              <a:spcBef>
                <a:spcPts val="0"/>
              </a:spcBef>
              <a:spcAft>
                <a:spcPts val="0"/>
              </a:spcAft>
              <a:buClr>
                <a:schemeClr val="lt1"/>
              </a:buClr>
              <a:buSzPts val="1200"/>
              <a:buFont typeface="Helvetica Neue"/>
              <a:buNone/>
              <a:defRPr sz="12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sp>
        <p:nvSpPr>
          <p:cNvPr id="1009" name="Google Shape;1009;g290ef586b75_6_399"/>
          <p:cNvSpPr txBox="1">
            <a:spLocks noGrp="1"/>
          </p:cNvSpPr>
          <p:nvPr>
            <p:ph type="body" idx="1"/>
          </p:nvPr>
        </p:nvSpPr>
        <p:spPr>
          <a:xfrm>
            <a:off x="4116303" y="1425073"/>
            <a:ext cx="7722770" cy="4584694"/>
          </a:xfrm>
          <a:prstGeom prst="rect">
            <a:avLst/>
          </a:prstGeom>
          <a:noFill/>
          <a:ln>
            <a:noFill/>
          </a:ln>
        </p:spPr>
        <p:txBody>
          <a:bodyPr spcFirstLastPara="1" wrap="square" lIns="0" tIns="135000" rIns="0" bIns="0" anchor="t" anchorCtr="0">
            <a:normAutofit/>
          </a:bodyPr>
          <a:lstStyle>
            <a:lvl1pPr marL="457200" lvl="0" indent="-374650" algn="l">
              <a:lnSpc>
                <a:spcPct val="100000"/>
              </a:lnSpc>
              <a:spcBef>
                <a:spcPts val="600"/>
              </a:spcBef>
              <a:spcAft>
                <a:spcPts val="0"/>
              </a:spcAft>
              <a:buClr>
                <a:srgbClr val="6A6A6A"/>
              </a:buClr>
              <a:buSzPts val="2300"/>
              <a:buFont typeface="Arial"/>
              <a:buChar char="•"/>
              <a:defRPr sz="2700" b="1" i="0">
                <a:solidFill>
                  <a:srgbClr val="595959"/>
                </a:solidFill>
                <a:latin typeface="Helvetica Neue"/>
                <a:ea typeface="Helvetica Neue"/>
                <a:cs typeface="Helvetica Neue"/>
                <a:sym typeface="Helvetica Neue"/>
              </a:defRPr>
            </a:lvl1pPr>
            <a:lvl2pPr marL="914400" lvl="1" indent="-355600" algn="l">
              <a:lnSpc>
                <a:spcPct val="100000"/>
              </a:lnSpc>
              <a:spcBef>
                <a:spcPts val="600"/>
              </a:spcBef>
              <a:spcAft>
                <a:spcPts val="0"/>
              </a:spcAft>
              <a:buClr>
                <a:srgbClr val="4687E6"/>
              </a:buClr>
              <a:buSzPts val="2000"/>
              <a:buFont typeface="Helvetica Neue"/>
              <a:buChar char="•"/>
              <a:defRPr sz="2400" b="0" i="0">
                <a:solidFill>
                  <a:srgbClr val="595959"/>
                </a:solidFill>
                <a:latin typeface="Helvetica Neue"/>
                <a:ea typeface="Helvetica Neue"/>
                <a:cs typeface="Helvetica Neue"/>
                <a:sym typeface="Helvetica Neue"/>
              </a:defRPr>
            </a:lvl2pPr>
            <a:lvl3pPr marL="1371600" lvl="2" indent="-323850" algn="l">
              <a:lnSpc>
                <a:spcPct val="100000"/>
              </a:lnSpc>
              <a:spcBef>
                <a:spcPts val="600"/>
              </a:spcBef>
              <a:spcAft>
                <a:spcPts val="0"/>
              </a:spcAft>
              <a:buClr>
                <a:schemeClr val="accent6"/>
              </a:buClr>
              <a:buSzPts val="1500"/>
              <a:buFont typeface="Helvetica Neue"/>
              <a:buChar char="•"/>
              <a:defRPr sz="1800" b="0" i="0">
                <a:solidFill>
                  <a:srgbClr val="3500FF"/>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10" name="Google Shape;1010;g290ef586b75_6_399"/>
          <p:cNvSpPr txBox="1">
            <a:spLocks noGrp="1"/>
          </p:cNvSpPr>
          <p:nvPr>
            <p:ph type="body" idx="2"/>
          </p:nvPr>
        </p:nvSpPr>
        <p:spPr>
          <a:xfrm>
            <a:off x="4106779" y="566055"/>
            <a:ext cx="7732295"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rgbClr val="3700FF"/>
              </a:buClr>
              <a:buSzPts val="2700"/>
              <a:buFont typeface="Helvetica Neue"/>
              <a:buNone/>
              <a:defRPr sz="3600" b="1" i="0">
                <a:solidFill>
                  <a:srgbClr val="37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011" name="Google Shape;1011;g290ef586b75_6_399"/>
          <p:cNvPicPr preferRelativeResize="0"/>
          <p:nvPr/>
        </p:nvPicPr>
        <p:blipFill rotWithShape="1">
          <a:blip r:embed="rId3">
            <a:alphaModFix/>
          </a:blip>
          <a:srcRect/>
          <a:stretch/>
        </p:blipFill>
        <p:spPr>
          <a:xfrm>
            <a:off x="2896817" y="6451719"/>
            <a:ext cx="444979" cy="297000"/>
          </a:xfrm>
          <a:prstGeom prst="rect">
            <a:avLst/>
          </a:prstGeom>
          <a:noFill/>
          <a:ln>
            <a:noFill/>
          </a:ln>
        </p:spPr>
      </p:pic>
      <p:pic>
        <p:nvPicPr>
          <p:cNvPr id="1012" name="Google Shape;1012;g290ef586b75_6_399"/>
          <p:cNvPicPr preferRelativeResize="0"/>
          <p:nvPr/>
        </p:nvPicPr>
        <p:blipFill rotWithShape="1">
          <a:blip r:embed="rId4">
            <a:alphaModFix/>
          </a:blip>
          <a:srcRect/>
          <a:stretch/>
        </p:blipFill>
        <p:spPr>
          <a:xfrm>
            <a:off x="1820576" y="6519219"/>
            <a:ext cx="907200" cy="216000"/>
          </a:xfrm>
          <a:prstGeom prst="rect">
            <a:avLst/>
          </a:prstGeom>
          <a:noFill/>
          <a:ln>
            <a:noFill/>
          </a:ln>
        </p:spPr>
      </p:pic>
      <p:pic>
        <p:nvPicPr>
          <p:cNvPr id="1013" name="Google Shape;1013;g290ef586b75_6_399" descr="Shape&#10;&#10;Description automatically generated with medium confidence"/>
          <p:cNvPicPr preferRelativeResize="0"/>
          <p:nvPr/>
        </p:nvPicPr>
        <p:blipFill rotWithShape="1">
          <a:blip r:embed="rId5">
            <a:alphaModFix amt="85000"/>
          </a:blip>
          <a:srcRect/>
          <a:stretch/>
        </p:blipFill>
        <p:spPr>
          <a:xfrm flipH="1">
            <a:off x="0" y="5731666"/>
            <a:ext cx="1459459" cy="1143000"/>
          </a:xfrm>
          <a:prstGeom prst="rect">
            <a:avLst/>
          </a:prstGeom>
          <a:noFill/>
          <a:ln>
            <a:noFill/>
          </a:ln>
        </p:spPr>
      </p:pic>
    </p:spTree>
    <p:extLst>
      <p:ext uri="{BB962C8B-B14F-4D97-AF65-F5344CB8AC3E}">
        <p14:creationId xmlns:p14="http://schemas.microsoft.com/office/powerpoint/2010/main" val="838127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3 Blocks">
  <p:cSld name="1_3 Blocks">
    <p:spTree>
      <p:nvGrpSpPr>
        <p:cNvPr id="1" name="Shape 1014"/>
        <p:cNvGrpSpPr/>
        <p:nvPr/>
      </p:nvGrpSpPr>
      <p:grpSpPr>
        <a:xfrm>
          <a:off x="0" y="0"/>
          <a:ext cx="0" cy="0"/>
          <a:chOff x="0" y="0"/>
          <a:chExt cx="0" cy="0"/>
        </a:xfrm>
      </p:grpSpPr>
      <p:sp>
        <p:nvSpPr>
          <p:cNvPr id="1015" name="Google Shape;1015;g290ef586b75_6_410"/>
          <p:cNvSpPr txBox="1">
            <a:spLocks noGrp="1"/>
          </p:cNvSpPr>
          <p:nvPr>
            <p:ph type="body" idx="1"/>
          </p:nvPr>
        </p:nvSpPr>
        <p:spPr>
          <a:xfrm>
            <a:off x="533399"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3000"/>
              <a:buFont typeface="Helvetica Neue"/>
              <a:buNone/>
              <a:defRPr sz="4100" b="1" i="0">
                <a:solidFill>
                  <a:srgbClr val="35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16" name="Google Shape;1016;g290ef586b75_6_410"/>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017" name="Google Shape;1017;g290ef586b75_6_410"/>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018" name="Google Shape;1018;g290ef586b75_6_410"/>
          <p:cNvSpPr/>
          <p:nvPr/>
        </p:nvSpPr>
        <p:spPr>
          <a:xfrm>
            <a:off x="533400" y="1450298"/>
            <a:ext cx="5400000" cy="135000"/>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19" name="Google Shape;1019;g290ef586b75_6_410"/>
          <p:cNvSpPr/>
          <p:nvPr/>
        </p:nvSpPr>
        <p:spPr>
          <a:xfrm>
            <a:off x="6265907" y="1450299"/>
            <a:ext cx="5400000" cy="135000"/>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20" name="Google Shape;1020;g290ef586b75_6_410"/>
          <p:cNvSpPr/>
          <p:nvPr/>
        </p:nvSpPr>
        <p:spPr>
          <a:xfrm>
            <a:off x="533400" y="5249782"/>
            <a:ext cx="5400000" cy="63337"/>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21" name="Google Shape;1021;g290ef586b75_6_410"/>
          <p:cNvSpPr/>
          <p:nvPr/>
        </p:nvSpPr>
        <p:spPr>
          <a:xfrm>
            <a:off x="6265907" y="5249782"/>
            <a:ext cx="5400000" cy="63337"/>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22" name="Google Shape;1022;g290ef586b75_6_410"/>
          <p:cNvSpPr txBox="1">
            <a:spLocks noGrp="1"/>
          </p:cNvSpPr>
          <p:nvPr>
            <p:ph type="body" idx="2"/>
          </p:nvPr>
        </p:nvSpPr>
        <p:spPr>
          <a:xfrm>
            <a:off x="533400" y="2422003"/>
            <a:ext cx="5400000"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23" name="Google Shape;1023;g290ef586b75_6_410"/>
          <p:cNvSpPr txBox="1">
            <a:spLocks noGrp="1"/>
          </p:cNvSpPr>
          <p:nvPr>
            <p:ph type="body" idx="3"/>
          </p:nvPr>
        </p:nvSpPr>
        <p:spPr>
          <a:xfrm>
            <a:off x="533399" y="1823149"/>
            <a:ext cx="5400000"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24" name="Google Shape;1024;g290ef586b75_6_410"/>
          <p:cNvSpPr txBox="1">
            <a:spLocks noGrp="1"/>
          </p:cNvSpPr>
          <p:nvPr>
            <p:ph type="body" idx="4"/>
          </p:nvPr>
        </p:nvSpPr>
        <p:spPr>
          <a:xfrm>
            <a:off x="6265908" y="2422004"/>
            <a:ext cx="5400000" cy="2654152"/>
          </a:xfrm>
          <a:prstGeom prst="rect">
            <a:avLst/>
          </a:prstGeom>
          <a:noFill/>
          <a:ln>
            <a:noFill/>
          </a:ln>
        </p:spPr>
        <p:txBody>
          <a:bodyPr spcFirstLastPara="1" wrap="square" lIns="81000" tIns="81000" rIns="81000" bIns="81000" anchor="t" anchorCtr="0">
            <a:normAutofit/>
          </a:bodyPr>
          <a:lstStyle>
            <a:lvl1pPr marL="457200" lvl="0" indent="-228600" algn="ctr">
              <a:lnSpc>
                <a:spcPct val="100000"/>
              </a:lnSpc>
              <a:spcBef>
                <a:spcPts val="900"/>
              </a:spcBef>
              <a:spcAft>
                <a:spcPts val="0"/>
              </a:spcAft>
              <a:buClr>
                <a:schemeClr val="dk2"/>
              </a:buClr>
              <a:buSzPts val="1400"/>
              <a:buFont typeface="Helvetica Neue"/>
              <a:buNone/>
              <a:defRPr sz="18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25" name="Google Shape;1025;g290ef586b75_6_410"/>
          <p:cNvSpPr txBox="1">
            <a:spLocks noGrp="1"/>
          </p:cNvSpPr>
          <p:nvPr>
            <p:ph type="body" idx="5"/>
          </p:nvPr>
        </p:nvSpPr>
        <p:spPr>
          <a:xfrm>
            <a:off x="6265907" y="1823149"/>
            <a:ext cx="5400000" cy="501252"/>
          </a:xfrm>
          <a:prstGeom prst="rect">
            <a:avLst/>
          </a:prstGeom>
          <a:noFill/>
          <a:ln>
            <a:noFill/>
          </a:ln>
        </p:spPr>
        <p:txBody>
          <a:bodyPr spcFirstLastPara="1" wrap="square" lIns="0" tIns="0" rIns="0" bIns="0" anchor="b" anchorCtr="0">
            <a:noAutofit/>
          </a:bodyPr>
          <a:lstStyle>
            <a:lvl1pPr marL="457200" lvl="0" indent="-228600" algn="ctr">
              <a:lnSpc>
                <a:spcPct val="85000"/>
              </a:lnSpc>
              <a:spcBef>
                <a:spcPts val="0"/>
              </a:spcBef>
              <a:spcAft>
                <a:spcPts val="0"/>
              </a:spcAft>
              <a:buClr>
                <a:schemeClr val="dk2"/>
              </a:buClr>
              <a:buSzPts val="2700"/>
              <a:buFont typeface="Helvetica Neue"/>
              <a:buNone/>
              <a:defRPr sz="36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026" name="Google Shape;1026;g290ef586b75_6_410"/>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027" name="Google Shape;1027;g290ef586b75_6_410"/>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028" name="Google Shape;1028;g290ef586b75_6_410"/>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029" name="Google Shape;1029;g290ef586b75_6_410"/>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030" name="Google Shape;1030;g290ef586b75_6_410"/>
          <p:cNvPicPr preferRelativeResize="0"/>
          <p:nvPr/>
        </p:nvPicPr>
        <p:blipFill rotWithShape="1">
          <a:blip r:embed="rId4">
            <a:alphaModFix/>
          </a:blip>
          <a:srcRect/>
          <a:stretch/>
        </p:blipFill>
        <p:spPr>
          <a:xfrm>
            <a:off x="2434222" y="6342503"/>
            <a:ext cx="445500" cy="297000"/>
          </a:xfrm>
          <a:prstGeom prst="rect">
            <a:avLst/>
          </a:prstGeom>
          <a:noFill/>
          <a:ln>
            <a:noFill/>
          </a:ln>
        </p:spPr>
      </p:pic>
      <p:pic>
        <p:nvPicPr>
          <p:cNvPr id="1031" name="Google Shape;1031;g290ef586b75_6_410" descr="Logo&#10;&#10;Description automatically generated with medium confidence"/>
          <p:cNvPicPr preferRelativeResize="0"/>
          <p:nvPr/>
        </p:nvPicPr>
        <p:blipFill rotWithShape="1">
          <a:blip r:embed="rId5">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1487488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 Blocks">
  <p:cSld name="6 Blocks">
    <p:spTree>
      <p:nvGrpSpPr>
        <p:cNvPr id="1" name="Shape 1032"/>
        <p:cNvGrpSpPr/>
        <p:nvPr/>
      </p:nvGrpSpPr>
      <p:grpSpPr>
        <a:xfrm>
          <a:off x="0" y="0"/>
          <a:ext cx="0" cy="0"/>
          <a:chOff x="0" y="0"/>
          <a:chExt cx="0" cy="0"/>
        </a:xfrm>
      </p:grpSpPr>
      <p:sp>
        <p:nvSpPr>
          <p:cNvPr id="1033" name="Google Shape;1033;g290ef586b75_6_428"/>
          <p:cNvSpPr txBox="1">
            <a:spLocks noGrp="1"/>
          </p:cNvSpPr>
          <p:nvPr>
            <p:ph type="body" idx="1"/>
          </p:nvPr>
        </p:nvSpPr>
        <p:spPr>
          <a:xfrm>
            <a:off x="542081" y="266700"/>
            <a:ext cx="11119678" cy="8286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3000"/>
              <a:buFont typeface="Helvetica Neue"/>
              <a:buNone/>
              <a:defRPr sz="4100" b="1" i="0">
                <a:solidFill>
                  <a:srgbClr val="35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34" name="Google Shape;1034;g290ef586b75_6_428"/>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pic>
        <p:nvPicPr>
          <p:cNvPr id="1035" name="Google Shape;1035;g290ef586b75_6_428"/>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036" name="Google Shape;1036;g290ef586b75_6_428"/>
          <p:cNvSpPr/>
          <p:nvPr/>
        </p:nvSpPr>
        <p:spPr>
          <a:xfrm>
            <a:off x="533400" y="1320082"/>
            <a:ext cx="3399098" cy="135000"/>
          </a:xfrm>
          <a:prstGeom prst="rect">
            <a:avLst/>
          </a:prstGeom>
          <a:solidFill>
            <a:srgbClr val="37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37" name="Google Shape;1037;g290ef586b75_6_428"/>
          <p:cNvSpPr/>
          <p:nvPr/>
        </p:nvSpPr>
        <p:spPr>
          <a:xfrm>
            <a:off x="4396451" y="1320082"/>
            <a:ext cx="3399098" cy="135000"/>
          </a:xfrm>
          <a:prstGeom prst="rect">
            <a:avLst/>
          </a:prstGeom>
          <a:solidFill>
            <a:srgbClr val="701DFD"/>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38" name="Google Shape;1038;g290ef586b75_6_428"/>
          <p:cNvSpPr/>
          <p:nvPr/>
        </p:nvSpPr>
        <p:spPr>
          <a:xfrm>
            <a:off x="8259501" y="1320082"/>
            <a:ext cx="3399098" cy="135000"/>
          </a:xfrm>
          <a:prstGeom prst="rect">
            <a:avLst/>
          </a:prstGeom>
          <a:solidFill>
            <a:srgbClr val="A8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39" name="Google Shape;1039;g290ef586b75_6_428"/>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040" name="Google Shape;1040;g290ef586b75_6_428"/>
          <p:cNvSpPr txBox="1">
            <a:spLocks noGrp="1"/>
          </p:cNvSpPr>
          <p:nvPr>
            <p:ph type="body" idx="2"/>
          </p:nvPr>
        </p:nvSpPr>
        <p:spPr>
          <a:xfrm>
            <a:off x="533401"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1" name="Google Shape;1041;g290ef586b75_6_428"/>
          <p:cNvSpPr txBox="1">
            <a:spLocks noGrp="1"/>
          </p:cNvSpPr>
          <p:nvPr>
            <p:ph type="body" idx="3"/>
          </p:nvPr>
        </p:nvSpPr>
        <p:spPr>
          <a:xfrm>
            <a:off x="533400"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2" name="Google Shape;1042;g290ef586b75_6_428"/>
          <p:cNvSpPr txBox="1">
            <a:spLocks noGrp="1"/>
          </p:cNvSpPr>
          <p:nvPr>
            <p:ph type="body" idx="4"/>
          </p:nvPr>
        </p:nvSpPr>
        <p:spPr>
          <a:xfrm>
            <a:off x="4396451"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3" name="Google Shape;1043;g290ef586b75_6_428"/>
          <p:cNvSpPr txBox="1">
            <a:spLocks noGrp="1"/>
          </p:cNvSpPr>
          <p:nvPr>
            <p:ph type="body" idx="5"/>
          </p:nvPr>
        </p:nvSpPr>
        <p:spPr>
          <a:xfrm>
            <a:off x="4396451"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4" name="Google Shape;1044;g290ef586b75_6_428"/>
          <p:cNvSpPr txBox="1">
            <a:spLocks noGrp="1"/>
          </p:cNvSpPr>
          <p:nvPr>
            <p:ph type="body" idx="6"/>
          </p:nvPr>
        </p:nvSpPr>
        <p:spPr>
          <a:xfrm>
            <a:off x="8253980" y="1943559"/>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5" name="Google Shape;1045;g290ef586b75_6_428"/>
          <p:cNvSpPr txBox="1">
            <a:spLocks noGrp="1"/>
          </p:cNvSpPr>
          <p:nvPr>
            <p:ph type="body" idx="7"/>
          </p:nvPr>
        </p:nvSpPr>
        <p:spPr>
          <a:xfrm>
            <a:off x="8253979" y="1455082"/>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46" name="Google Shape;1046;g290ef586b75_6_428"/>
          <p:cNvSpPr/>
          <p:nvPr/>
        </p:nvSpPr>
        <p:spPr>
          <a:xfrm>
            <a:off x="533400" y="3631365"/>
            <a:ext cx="3399098" cy="135000"/>
          </a:xfrm>
          <a:prstGeom prst="rect">
            <a:avLst/>
          </a:prstGeom>
          <a:solidFill>
            <a:srgbClr val="CB00FF"/>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47" name="Google Shape;1047;g290ef586b75_6_428"/>
          <p:cNvSpPr/>
          <p:nvPr/>
        </p:nvSpPr>
        <p:spPr>
          <a:xfrm>
            <a:off x="4396451" y="3631365"/>
            <a:ext cx="3399098" cy="135000"/>
          </a:xfrm>
          <a:prstGeom prst="rect">
            <a:avLst/>
          </a:prstGeom>
          <a:solidFill>
            <a:srgbClr val="FF890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048" name="Google Shape;1048;g290ef586b75_6_428"/>
          <p:cNvSpPr/>
          <p:nvPr/>
        </p:nvSpPr>
        <p:spPr>
          <a:xfrm>
            <a:off x="8259501" y="3629967"/>
            <a:ext cx="3399098" cy="137700"/>
          </a:xfrm>
          <a:prstGeom prst="rect">
            <a:avLst/>
          </a:prstGeom>
          <a:solidFill>
            <a:srgbClr val="00B050"/>
          </a:solid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a:ea typeface="Helvetica Neue"/>
              <a:cs typeface="Helvetica Neue"/>
              <a:sym typeface="Helvetica Neue"/>
            </a:endParaRPr>
          </a:p>
        </p:txBody>
      </p:sp>
      <p:sp>
        <p:nvSpPr>
          <p:cNvPr id="1049" name="Google Shape;1049;g290ef586b75_6_428"/>
          <p:cNvSpPr txBox="1">
            <a:spLocks noGrp="1"/>
          </p:cNvSpPr>
          <p:nvPr>
            <p:ph type="body" idx="8"/>
          </p:nvPr>
        </p:nvSpPr>
        <p:spPr>
          <a:xfrm>
            <a:off x="533401"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0" name="Google Shape;1050;g290ef586b75_6_428"/>
          <p:cNvSpPr txBox="1">
            <a:spLocks noGrp="1"/>
          </p:cNvSpPr>
          <p:nvPr>
            <p:ph type="body" idx="9"/>
          </p:nvPr>
        </p:nvSpPr>
        <p:spPr>
          <a:xfrm>
            <a:off x="533400"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1" name="Google Shape;1051;g290ef586b75_6_428"/>
          <p:cNvSpPr txBox="1">
            <a:spLocks noGrp="1"/>
          </p:cNvSpPr>
          <p:nvPr>
            <p:ph type="body" idx="13"/>
          </p:nvPr>
        </p:nvSpPr>
        <p:spPr>
          <a:xfrm>
            <a:off x="4396451"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2" name="Google Shape;1052;g290ef586b75_6_428"/>
          <p:cNvSpPr txBox="1">
            <a:spLocks noGrp="1"/>
          </p:cNvSpPr>
          <p:nvPr>
            <p:ph type="body" idx="14"/>
          </p:nvPr>
        </p:nvSpPr>
        <p:spPr>
          <a:xfrm>
            <a:off x="4396451"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3" name="Google Shape;1053;g290ef586b75_6_428"/>
          <p:cNvSpPr txBox="1">
            <a:spLocks noGrp="1"/>
          </p:cNvSpPr>
          <p:nvPr>
            <p:ph type="body" idx="15"/>
          </p:nvPr>
        </p:nvSpPr>
        <p:spPr>
          <a:xfrm>
            <a:off x="8253980" y="4254842"/>
            <a:ext cx="3399098" cy="1310093"/>
          </a:xfrm>
          <a:prstGeom prst="rect">
            <a:avLst/>
          </a:prstGeom>
          <a:noFill/>
          <a:ln>
            <a:noFill/>
          </a:ln>
        </p:spPr>
        <p:txBody>
          <a:bodyPr spcFirstLastPara="1" wrap="square" lIns="81000" tIns="81000" rIns="81000" bIns="27000" anchor="t" anchorCtr="0">
            <a:normAutofit/>
          </a:bodyPr>
          <a:lstStyle>
            <a:lvl1pPr marL="457200" lvl="0" indent="-228600" algn="ctr">
              <a:lnSpc>
                <a:spcPct val="100000"/>
              </a:lnSpc>
              <a:spcBef>
                <a:spcPts val="900"/>
              </a:spcBef>
              <a:spcAft>
                <a:spcPts val="0"/>
              </a:spcAft>
              <a:buClr>
                <a:schemeClr val="dk2"/>
              </a:buClr>
              <a:buSzPts val="1200"/>
              <a:buFont typeface="Helvetica Neue"/>
              <a:buNone/>
              <a:defRPr sz="1700" b="0"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4" name="Google Shape;1054;g290ef586b75_6_428"/>
          <p:cNvSpPr txBox="1">
            <a:spLocks noGrp="1"/>
          </p:cNvSpPr>
          <p:nvPr>
            <p:ph type="body" idx="16"/>
          </p:nvPr>
        </p:nvSpPr>
        <p:spPr>
          <a:xfrm>
            <a:off x="8253979" y="3766365"/>
            <a:ext cx="3399099" cy="501252"/>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chemeClr val="dk2"/>
              </a:buClr>
              <a:buSzPts val="2300"/>
              <a:buFont typeface="Helvetica Neue"/>
              <a:buNone/>
              <a:defRPr sz="3000" b="1" i="0">
                <a:solidFill>
                  <a:schemeClr val="dk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55" name="Google Shape;1055;g290ef586b75_6_428"/>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056" name="Google Shape;1056;g290ef586b75_6_428"/>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1057" name="Google Shape;1057;g290ef586b75_6_428"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53339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 Photos - Texts">
  <p:cSld name="4 Photos - Texts">
    <p:spTree>
      <p:nvGrpSpPr>
        <p:cNvPr id="1" name="Shape 1058"/>
        <p:cNvGrpSpPr/>
        <p:nvPr/>
      </p:nvGrpSpPr>
      <p:grpSpPr>
        <a:xfrm>
          <a:off x="0" y="0"/>
          <a:ext cx="0" cy="0"/>
          <a:chOff x="0" y="0"/>
          <a:chExt cx="0" cy="0"/>
        </a:xfrm>
      </p:grpSpPr>
      <p:sp>
        <p:nvSpPr>
          <p:cNvPr id="1059" name="Google Shape;1059;g290ef586b75_6_454"/>
          <p:cNvSpPr>
            <a:spLocks noGrp="1"/>
          </p:cNvSpPr>
          <p:nvPr>
            <p:ph type="pic" idx="2"/>
          </p:nvPr>
        </p:nvSpPr>
        <p:spPr>
          <a:xfrm>
            <a:off x="1211364" y="1260335"/>
            <a:ext cx="1777253" cy="1779869"/>
          </a:xfrm>
          <a:prstGeom prst="ellipse">
            <a:avLst/>
          </a:prstGeom>
          <a:solidFill>
            <a:schemeClr val="lt1"/>
          </a:solidFill>
          <a:ln w="79375" cap="flat" cmpd="sng">
            <a:solidFill>
              <a:srgbClr val="A800FF"/>
            </a:solidFill>
            <a:prstDash val="solid"/>
            <a:round/>
            <a:headEnd type="none" w="sm" len="sm"/>
            <a:tailEnd type="none" w="sm" len="sm"/>
          </a:ln>
        </p:spPr>
      </p:sp>
      <p:sp>
        <p:nvSpPr>
          <p:cNvPr id="1060" name="Google Shape;1060;g290ef586b75_6_454"/>
          <p:cNvSpPr txBox="1">
            <a:spLocks noGrp="1"/>
          </p:cNvSpPr>
          <p:nvPr>
            <p:ph type="body" idx="1"/>
          </p:nvPr>
        </p:nvSpPr>
        <p:spPr>
          <a:xfrm>
            <a:off x="930305" y="3231851"/>
            <a:ext cx="2339367"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1" name="Google Shape;1061;g290ef586b75_6_454"/>
          <p:cNvSpPr txBox="1">
            <a:spLocks noGrp="1"/>
          </p:cNvSpPr>
          <p:nvPr>
            <p:ph type="body" idx="3"/>
          </p:nvPr>
        </p:nvSpPr>
        <p:spPr>
          <a:xfrm>
            <a:off x="918330" y="3614127"/>
            <a:ext cx="2369483"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2" name="Google Shape;1062;g290ef586b75_6_454"/>
          <p:cNvSpPr txBox="1">
            <a:spLocks noGrp="1"/>
          </p:cNvSpPr>
          <p:nvPr>
            <p:ph type="body" idx="4"/>
          </p:nvPr>
        </p:nvSpPr>
        <p:spPr>
          <a:xfrm>
            <a:off x="3569640" y="3231851"/>
            <a:ext cx="2375648"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3" name="Google Shape;1063;g290ef586b75_6_454"/>
          <p:cNvSpPr txBox="1">
            <a:spLocks noGrp="1"/>
          </p:cNvSpPr>
          <p:nvPr>
            <p:ph type="body" idx="5"/>
          </p:nvPr>
        </p:nvSpPr>
        <p:spPr>
          <a:xfrm>
            <a:off x="3575805"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4" name="Google Shape;1064;g290ef586b75_6_454"/>
          <p:cNvSpPr txBox="1">
            <a:spLocks noGrp="1"/>
          </p:cNvSpPr>
          <p:nvPr>
            <p:ph type="body" idx="6"/>
          </p:nvPr>
        </p:nvSpPr>
        <p:spPr>
          <a:xfrm>
            <a:off x="6248311" y="3231851"/>
            <a:ext cx="2375647"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5" name="Google Shape;1065;g290ef586b75_6_454"/>
          <p:cNvSpPr txBox="1">
            <a:spLocks noGrp="1"/>
          </p:cNvSpPr>
          <p:nvPr>
            <p:ph type="body" idx="7"/>
          </p:nvPr>
        </p:nvSpPr>
        <p:spPr>
          <a:xfrm>
            <a:off x="6254476"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6" name="Google Shape;1066;g290ef586b75_6_454"/>
          <p:cNvSpPr txBox="1">
            <a:spLocks noGrp="1"/>
          </p:cNvSpPr>
          <p:nvPr>
            <p:ph type="body" idx="8"/>
          </p:nvPr>
        </p:nvSpPr>
        <p:spPr>
          <a:xfrm>
            <a:off x="8882205" y="3231851"/>
            <a:ext cx="2375648"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7" name="Google Shape;1067;g290ef586b75_6_454"/>
          <p:cNvSpPr txBox="1">
            <a:spLocks noGrp="1"/>
          </p:cNvSpPr>
          <p:nvPr>
            <p:ph type="body" idx="9"/>
          </p:nvPr>
        </p:nvSpPr>
        <p:spPr>
          <a:xfrm>
            <a:off x="8888370" y="3614127"/>
            <a:ext cx="2369482"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68" name="Google Shape;1068;g290ef586b75_6_454"/>
          <p:cNvSpPr>
            <a:spLocks noGrp="1"/>
          </p:cNvSpPr>
          <p:nvPr>
            <p:ph type="pic" idx="13"/>
          </p:nvPr>
        </p:nvSpPr>
        <p:spPr>
          <a:xfrm>
            <a:off x="3868838" y="1260335"/>
            <a:ext cx="1777253" cy="1779869"/>
          </a:xfrm>
          <a:prstGeom prst="ellipse">
            <a:avLst/>
          </a:prstGeom>
          <a:solidFill>
            <a:schemeClr val="lt1"/>
          </a:solidFill>
          <a:ln w="79375" cap="flat" cmpd="sng">
            <a:solidFill>
              <a:srgbClr val="A800FF"/>
            </a:solidFill>
            <a:prstDash val="solid"/>
            <a:round/>
            <a:headEnd type="none" w="sm" len="sm"/>
            <a:tailEnd type="none" w="sm" len="sm"/>
          </a:ln>
        </p:spPr>
      </p:sp>
      <p:sp>
        <p:nvSpPr>
          <p:cNvPr id="1069" name="Google Shape;1069;g290ef586b75_6_454"/>
          <p:cNvSpPr>
            <a:spLocks noGrp="1"/>
          </p:cNvSpPr>
          <p:nvPr>
            <p:ph type="pic" idx="14"/>
          </p:nvPr>
        </p:nvSpPr>
        <p:spPr>
          <a:xfrm>
            <a:off x="6547509" y="1260335"/>
            <a:ext cx="1777253" cy="1779869"/>
          </a:xfrm>
          <a:prstGeom prst="ellipse">
            <a:avLst/>
          </a:prstGeom>
          <a:solidFill>
            <a:schemeClr val="lt1"/>
          </a:solidFill>
          <a:ln w="79375" cap="flat" cmpd="sng">
            <a:solidFill>
              <a:srgbClr val="A800FF"/>
            </a:solidFill>
            <a:prstDash val="solid"/>
            <a:round/>
            <a:headEnd type="none" w="sm" len="sm"/>
            <a:tailEnd type="none" w="sm" len="sm"/>
          </a:ln>
        </p:spPr>
      </p:sp>
      <p:sp>
        <p:nvSpPr>
          <p:cNvPr id="1070" name="Google Shape;1070;g290ef586b75_6_454"/>
          <p:cNvSpPr>
            <a:spLocks noGrp="1"/>
          </p:cNvSpPr>
          <p:nvPr>
            <p:ph type="pic" idx="15"/>
          </p:nvPr>
        </p:nvSpPr>
        <p:spPr>
          <a:xfrm>
            <a:off x="9181403" y="1260335"/>
            <a:ext cx="1777253" cy="1779869"/>
          </a:xfrm>
          <a:prstGeom prst="ellipse">
            <a:avLst/>
          </a:prstGeom>
          <a:solidFill>
            <a:schemeClr val="lt1"/>
          </a:solidFill>
          <a:ln w="79375" cap="flat" cmpd="sng">
            <a:solidFill>
              <a:srgbClr val="A800FF"/>
            </a:solidFill>
            <a:prstDash val="solid"/>
            <a:round/>
            <a:headEnd type="none" w="sm" len="sm"/>
            <a:tailEnd type="none" w="sm" len="sm"/>
          </a:ln>
        </p:spPr>
      </p:sp>
      <p:sp>
        <p:nvSpPr>
          <p:cNvPr id="1071" name="Google Shape;1071;g290ef586b75_6_454"/>
          <p:cNvSpPr txBox="1">
            <a:spLocks noGrp="1"/>
          </p:cNvSpPr>
          <p:nvPr>
            <p:ph type="body" idx="16"/>
          </p:nvPr>
        </p:nvSpPr>
        <p:spPr>
          <a:xfrm>
            <a:off x="533399" y="431800"/>
            <a:ext cx="11064433" cy="6635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2500"/>
              <a:buFont typeface="Helvetica Neue"/>
              <a:buNone/>
              <a:defRPr sz="3300" b="1" i="0">
                <a:solidFill>
                  <a:srgbClr val="35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72" name="Google Shape;1072;g290ef586b75_6_454"/>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073" name="Google Shape;1073;g290ef586b75_6_454"/>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074" name="Google Shape;1074;g290ef586b75_6_454"/>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1075" name="Google Shape;1075;g290ef586b75_6_454"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235663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3 Photos - Texts">
  <p:cSld name="1_3 Photos - Texts">
    <p:spTree>
      <p:nvGrpSpPr>
        <p:cNvPr id="1" name="Shape 1076"/>
        <p:cNvGrpSpPr/>
        <p:nvPr/>
      </p:nvGrpSpPr>
      <p:grpSpPr>
        <a:xfrm>
          <a:off x="0" y="0"/>
          <a:ext cx="0" cy="0"/>
          <a:chOff x="0" y="0"/>
          <a:chExt cx="0" cy="0"/>
        </a:xfrm>
      </p:grpSpPr>
      <p:sp>
        <p:nvSpPr>
          <p:cNvPr id="1077" name="Google Shape;1077;g290ef586b75_6_472"/>
          <p:cNvSpPr>
            <a:spLocks noGrp="1"/>
          </p:cNvSpPr>
          <p:nvPr>
            <p:ph type="pic" idx="2"/>
          </p:nvPr>
        </p:nvSpPr>
        <p:spPr>
          <a:xfrm>
            <a:off x="1314111" y="1447106"/>
            <a:ext cx="1914182" cy="1917000"/>
          </a:xfrm>
          <a:prstGeom prst="ellipse">
            <a:avLst/>
          </a:prstGeom>
          <a:solidFill>
            <a:schemeClr val="lt1"/>
          </a:solidFill>
          <a:ln w="79375" cap="flat" cmpd="sng">
            <a:solidFill>
              <a:srgbClr val="3700FF"/>
            </a:solidFill>
            <a:prstDash val="solid"/>
            <a:round/>
            <a:headEnd type="none" w="sm" len="sm"/>
            <a:tailEnd type="none" w="sm" len="sm"/>
          </a:ln>
        </p:spPr>
      </p:sp>
      <p:sp>
        <p:nvSpPr>
          <p:cNvPr id="1078" name="Google Shape;1078;g290ef586b75_6_472"/>
          <p:cNvSpPr txBox="1">
            <a:spLocks noGrp="1"/>
          </p:cNvSpPr>
          <p:nvPr>
            <p:ph type="body" idx="1"/>
          </p:nvPr>
        </p:nvSpPr>
        <p:spPr>
          <a:xfrm>
            <a:off x="624976" y="3478028"/>
            <a:ext cx="3294000" cy="380618"/>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79" name="Google Shape;1079;g290ef586b75_6_472"/>
          <p:cNvSpPr txBox="1">
            <a:spLocks noGrp="1"/>
          </p:cNvSpPr>
          <p:nvPr>
            <p:ph type="body" idx="3"/>
          </p:nvPr>
        </p:nvSpPr>
        <p:spPr>
          <a:xfrm>
            <a:off x="618989"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0" name="Google Shape;1080;g290ef586b75_6_472"/>
          <p:cNvSpPr txBox="1">
            <a:spLocks noGrp="1"/>
          </p:cNvSpPr>
          <p:nvPr>
            <p:ph type="body" idx="4"/>
          </p:nvPr>
        </p:nvSpPr>
        <p:spPr>
          <a:xfrm>
            <a:off x="4513868" y="3478028"/>
            <a:ext cx="3294000"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1" name="Google Shape;1081;g290ef586b75_6_472"/>
          <p:cNvSpPr txBox="1">
            <a:spLocks noGrp="1"/>
          </p:cNvSpPr>
          <p:nvPr>
            <p:ph type="body" idx="5"/>
          </p:nvPr>
        </p:nvSpPr>
        <p:spPr>
          <a:xfrm>
            <a:off x="4513868"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2" name="Google Shape;1082;g290ef586b75_6_472"/>
          <p:cNvSpPr txBox="1">
            <a:spLocks noGrp="1"/>
          </p:cNvSpPr>
          <p:nvPr>
            <p:ph type="body" idx="6"/>
          </p:nvPr>
        </p:nvSpPr>
        <p:spPr>
          <a:xfrm>
            <a:off x="8343749" y="3478028"/>
            <a:ext cx="3294000" cy="382276"/>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900"/>
              </a:spcBef>
              <a:spcAft>
                <a:spcPts val="0"/>
              </a:spcAft>
              <a:buClr>
                <a:schemeClr val="accent1"/>
              </a:buClr>
              <a:buSzPts val="1800"/>
              <a:buFont typeface="Helvetica Neue"/>
              <a:buNone/>
              <a:defRPr sz="24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3" name="Google Shape;1083;g290ef586b75_6_472"/>
          <p:cNvSpPr txBox="1">
            <a:spLocks noGrp="1"/>
          </p:cNvSpPr>
          <p:nvPr>
            <p:ph type="body" idx="7"/>
          </p:nvPr>
        </p:nvSpPr>
        <p:spPr>
          <a:xfrm>
            <a:off x="8343749" y="3860303"/>
            <a:ext cx="3294000" cy="1948473"/>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900"/>
              </a:spcBef>
              <a:spcAft>
                <a:spcPts val="0"/>
              </a:spcAft>
              <a:buClr>
                <a:srgbClr val="353535"/>
              </a:buClr>
              <a:buSzPts val="1400"/>
              <a:buFont typeface="Helvetica Neue"/>
              <a:buNone/>
              <a:defRPr sz="18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4" name="Google Shape;1084;g290ef586b75_6_472"/>
          <p:cNvSpPr>
            <a:spLocks noGrp="1"/>
          </p:cNvSpPr>
          <p:nvPr>
            <p:ph type="pic" idx="8"/>
          </p:nvPr>
        </p:nvSpPr>
        <p:spPr>
          <a:xfrm>
            <a:off x="5203777" y="1447106"/>
            <a:ext cx="1914182" cy="1917000"/>
          </a:xfrm>
          <a:prstGeom prst="ellipse">
            <a:avLst/>
          </a:prstGeom>
          <a:solidFill>
            <a:schemeClr val="lt1"/>
          </a:solidFill>
          <a:ln w="79375" cap="flat" cmpd="sng">
            <a:solidFill>
              <a:srgbClr val="3700FF"/>
            </a:solidFill>
            <a:prstDash val="solid"/>
            <a:round/>
            <a:headEnd type="none" w="sm" len="sm"/>
            <a:tailEnd type="none" w="sm" len="sm"/>
          </a:ln>
        </p:spPr>
      </p:sp>
      <p:sp>
        <p:nvSpPr>
          <p:cNvPr id="1085" name="Google Shape;1085;g290ef586b75_6_472"/>
          <p:cNvSpPr>
            <a:spLocks noGrp="1"/>
          </p:cNvSpPr>
          <p:nvPr>
            <p:ph type="pic" idx="9"/>
          </p:nvPr>
        </p:nvSpPr>
        <p:spPr>
          <a:xfrm>
            <a:off x="9033658" y="1447106"/>
            <a:ext cx="1914182" cy="1917000"/>
          </a:xfrm>
          <a:prstGeom prst="ellipse">
            <a:avLst/>
          </a:prstGeom>
          <a:solidFill>
            <a:schemeClr val="lt1"/>
          </a:solidFill>
          <a:ln w="79375" cap="flat" cmpd="sng">
            <a:solidFill>
              <a:srgbClr val="3700FF"/>
            </a:solidFill>
            <a:prstDash val="solid"/>
            <a:round/>
            <a:headEnd type="none" w="sm" len="sm"/>
            <a:tailEnd type="none" w="sm" len="sm"/>
          </a:ln>
        </p:spPr>
      </p:sp>
      <p:sp>
        <p:nvSpPr>
          <p:cNvPr id="1086" name="Google Shape;1086;g290ef586b75_6_472"/>
          <p:cNvSpPr txBox="1">
            <a:spLocks noGrp="1"/>
          </p:cNvSpPr>
          <p:nvPr>
            <p:ph type="body" idx="13"/>
          </p:nvPr>
        </p:nvSpPr>
        <p:spPr>
          <a:xfrm>
            <a:off x="533399" y="431800"/>
            <a:ext cx="11064433" cy="66357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2500"/>
              <a:buFont typeface="Helvetica Neue"/>
              <a:buNone/>
              <a:defRPr sz="3300" b="1" i="0">
                <a:solidFill>
                  <a:srgbClr val="3500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87" name="Google Shape;1087;g290ef586b75_6_472"/>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088" name="Google Shape;1088;g290ef586b75_6_472"/>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089" name="Google Shape;1089;g290ef586b75_6_472"/>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1090" name="Google Shape;1090;g290ef586b75_6_472"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600969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 Photos - List">
  <p:cSld name="5 Photos - List">
    <p:spTree>
      <p:nvGrpSpPr>
        <p:cNvPr id="1" name="Shape 1091"/>
        <p:cNvGrpSpPr/>
        <p:nvPr/>
      </p:nvGrpSpPr>
      <p:grpSpPr>
        <a:xfrm>
          <a:off x="0" y="0"/>
          <a:ext cx="0" cy="0"/>
          <a:chOff x="0" y="0"/>
          <a:chExt cx="0" cy="0"/>
        </a:xfrm>
      </p:grpSpPr>
      <p:sp>
        <p:nvSpPr>
          <p:cNvPr id="1092" name="Google Shape;1092;g290ef586b75_6_487"/>
          <p:cNvSpPr>
            <a:spLocks noGrp="1"/>
          </p:cNvSpPr>
          <p:nvPr>
            <p:ph type="pic" idx="2"/>
          </p:nvPr>
        </p:nvSpPr>
        <p:spPr>
          <a:xfrm>
            <a:off x="704911" y="1401788"/>
            <a:ext cx="1494764" cy="1496963"/>
          </a:xfrm>
          <a:prstGeom prst="ellipse">
            <a:avLst/>
          </a:prstGeom>
          <a:solidFill>
            <a:schemeClr val="lt1"/>
          </a:solidFill>
          <a:ln w="79375" cap="flat" cmpd="sng">
            <a:solidFill>
              <a:srgbClr val="8200CB"/>
            </a:solidFill>
            <a:prstDash val="solid"/>
            <a:round/>
            <a:headEnd type="none" w="sm" len="sm"/>
            <a:tailEnd type="none" w="sm" len="sm"/>
          </a:ln>
        </p:spPr>
      </p:sp>
      <p:sp>
        <p:nvSpPr>
          <p:cNvPr id="1093" name="Google Shape;1093;g290ef586b75_6_487"/>
          <p:cNvSpPr txBox="1">
            <a:spLocks noGrp="1"/>
          </p:cNvSpPr>
          <p:nvPr>
            <p:ph type="body" idx="1"/>
          </p:nvPr>
        </p:nvSpPr>
        <p:spPr>
          <a:xfrm>
            <a:off x="513810"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94" name="Google Shape;1094;g290ef586b75_6_487"/>
          <p:cNvSpPr txBox="1">
            <a:spLocks noGrp="1"/>
          </p:cNvSpPr>
          <p:nvPr>
            <p:ph type="body" idx="3"/>
          </p:nvPr>
        </p:nvSpPr>
        <p:spPr>
          <a:xfrm>
            <a:off x="533399" y="339850"/>
            <a:ext cx="11064433" cy="755525"/>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3500FF"/>
              </a:buClr>
              <a:buSzPts val="2500"/>
              <a:buFont typeface="Open Sans SemiBold"/>
              <a:buNone/>
              <a:defRPr sz="3300" b="1" i="0">
                <a:solidFill>
                  <a:srgbClr val="3500FF"/>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095" name="Google Shape;1095;g290ef586b75_6_487"/>
          <p:cNvSpPr>
            <a:spLocks noGrp="1"/>
          </p:cNvSpPr>
          <p:nvPr>
            <p:ph type="pic" idx="4"/>
          </p:nvPr>
        </p:nvSpPr>
        <p:spPr>
          <a:xfrm>
            <a:off x="3022741" y="1401788"/>
            <a:ext cx="1494764" cy="1496963"/>
          </a:xfrm>
          <a:prstGeom prst="ellipse">
            <a:avLst/>
          </a:prstGeom>
          <a:solidFill>
            <a:schemeClr val="lt1"/>
          </a:solidFill>
          <a:ln w="79375" cap="flat" cmpd="sng">
            <a:solidFill>
              <a:srgbClr val="8200CB"/>
            </a:solidFill>
            <a:prstDash val="solid"/>
            <a:round/>
            <a:headEnd type="none" w="sm" len="sm"/>
            <a:tailEnd type="none" w="sm" len="sm"/>
          </a:ln>
        </p:spPr>
      </p:sp>
      <p:sp>
        <p:nvSpPr>
          <p:cNvPr id="1096" name="Google Shape;1096;g290ef586b75_6_487"/>
          <p:cNvSpPr>
            <a:spLocks noGrp="1"/>
          </p:cNvSpPr>
          <p:nvPr>
            <p:ph type="pic" idx="5"/>
          </p:nvPr>
        </p:nvSpPr>
        <p:spPr>
          <a:xfrm>
            <a:off x="5340460" y="1401788"/>
            <a:ext cx="1494764" cy="1496963"/>
          </a:xfrm>
          <a:prstGeom prst="ellipse">
            <a:avLst/>
          </a:prstGeom>
          <a:solidFill>
            <a:schemeClr val="lt1"/>
          </a:solidFill>
          <a:ln w="79375" cap="flat" cmpd="sng">
            <a:solidFill>
              <a:srgbClr val="8200CB"/>
            </a:solidFill>
            <a:prstDash val="solid"/>
            <a:round/>
            <a:headEnd type="none" w="sm" len="sm"/>
            <a:tailEnd type="none" w="sm" len="sm"/>
          </a:ln>
        </p:spPr>
      </p:sp>
      <p:sp>
        <p:nvSpPr>
          <p:cNvPr id="1097" name="Google Shape;1097;g290ef586b75_6_487"/>
          <p:cNvSpPr>
            <a:spLocks noGrp="1"/>
          </p:cNvSpPr>
          <p:nvPr>
            <p:ph type="pic" idx="6"/>
          </p:nvPr>
        </p:nvSpPr>
        <p:spPr>
          <a:xfrm>
            <a:off x="7662575" y="1401788"/>
            <a:ext cx="1494764" cy="1496963"/>
          </a:xfrm>
          <a:prstGeom prst="ellipse">
            <a:avLst/>
          </a:prstGeom>
          <a:solidFill>
            <a:schemeClr val="lt1"/>
          </a:solidFill>
          <a:ln w="79375" cap="flat" cmpd="sng">
            <a:solidFill>
              <a:srgbClr val="8200CB"/>
            </a:solidFill>
            <a:prstDash val="solid"/>
            <a:round/>
            <a:headEnd type="none" w="sm" len="sm"/>
            <a:tailEnd type="none" w="sm" len="sm"/>
          </a:ln>
        </p:spPr>
      </p:sp>
      <p:sp>
        <p:nvSpPr>
          <p:cNvPr id="1098" name="Google Shape;1098;g290ef586b75_6_487"/>
          <p:cNvSpPr>
            <a:spLocks noGrp="1"/>
          </p:cNvSpPr>
          <p:nvPr>
            <p:ph type="pic" idx="7"/>
          </p:nvPr>
        </p:nvSpPr>
        <p:spPr>
          <a:xfrm>
            <a:off x="9976009" y="1401788"/>
            <a:ext cx="1439518" cy="1496963"/>
          </a:xfrm>
          <a:prstGeom prst="ellipse">
            <a:avLst/>
          </a:prstGeom>
          <a:solidFill>
            <a:schemeClr val="lt1"/>
          </a:solidFill>
          <a:ln w="79375" cap="flat" cmpd="sng">
            <a:solidFill>
              <a:srgbClr val="8200CB"/>
            </a:solidFill>
            <a:prstDash val="solid"/>
            <a:round/>
            <a:headEnd type="none" w="sm" len="sm"/>
            <a:tailEnd type="none" w="sm" len="sm"/>
          </a:ln>
        </p:spPr>
      </p:sp>
      <p:sp>
        <p:nvSpPr>
          <p:cNvPr id="1099" name="Google Shape;1099;g290ef586b75_6_487"/>
          <p:cNvSpPr txBox="1">
            <a:spLocks noGrp="1"/>
          </p:cNvSpPr>
          <p:nvPr>
            <p:ph type="body" idx="8"/>
          </p:nvPr>
        </p:nvSpPr>
        <p:spPr>
          <a:xfrm>
            <a:off x="2831640"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00" name="Google Shape;1100;g290ef586b75_6_487"/>
          <p:cNvSpPr txBox="1">
            <a:spLocks noGrp="1"/>
          </p:cNvSpPr>
          <p:nvPr>
            <p:ph type="body" idx="9"/>
          </p:nvPr>
        </p:nvSpPr>
        <p:spPr>
          <a:xfrm>
            <a:off x="515815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01" name="Google Shape;1101;g290ef586b75_6_487"/>
          <p:cNvSpPr txBox="1">
            <a:spLocks noGrp="1"/>
          </p:cNvSpPr>
          <p:nvPr>
            <p:ph type="body" idx="13"/>
          </p:nvPr>
        </p:nvSpPr>
        <p:spPr>
          <a:xfrm>
            <a:off x="747598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02" name="Google Shape;1102;g290ef586b75_6_487"/>
          <p:cNvSpPr txBox="1">
            <a:spLocks noGrp="1"/>
          </p:cNvSpPr>
          <p:nvPr>
            <p:ph type="body" idx="14"/>
          </p:nvPr>
        </p:nvSpPr>
        <p:spPr>
          <a:xfrm>
            <a:off x="9793812" y="3081760"/>
            <a:ext cx="1876965" cy="2133600"/>
          </a:xfrm>
          <a:prstGeom prst="rect">
            <a:avLst/>
          </a:prstGeom>
          <a:noFill/>
          <a:ln>
            <a:noFill/>
          </a:ln>
        </p:spPr>
        <p:txBody>
          <a:bodyPr spcFirstLastPara="1" wrap="square" lIns="0" tIns="0" rIns="0" bIns="0" anchor="t" anchorCtr="0">
            <a:noAutofit/>
          </a:bodyPr>
          <a:lstStyle>
            <a:lvl1pPr marL="457200" lvl="0" indent="-228600" algn="ctr">
              <a:lnSpc>
                <a:spcPct val="150000"/>
              </a:lnSpc>
              <a:spcBef>
                <a:spcPts val="700"/>
              </a:spcBef>
              <a:spcAft>
                <a:spcPts val="0"/>
              </a:spcAft>
              <a:buClr>
                <a:srgbClr val="353535"/>
              </a:buClr>
              <a:buSzPts val="1600"/>
              <a:buFont typeface="Open Sans Light"/>
              <a:buNone/>
              <a:defRPr sz="2100" b="0" i="0">
                <a:solidFill>
                  <a:srgbClr val="353535"/>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1103" name="Google Shape;1103;g290ef586b75_6_487"/>
          <p:cNvCxnSpPr/>
          <p:nvPr/>
        </p:nvCxnSpPr>
        <p:spPr>
          <a:xfrm>
            <a:off x="2612985"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104" name="Google Shape;1104;g290ef586b75_6_487"/>
          <p:cNvCxnSpPr/>
          <p:nvPr/>
        </p:nvCxnSpPr>
        <p:spPr>
          <a:xfrm>
            <a:off x="4930816"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105" name="Google Shape;1105;g290ef586b75_6_487"/>
          <p:cNvCxnSpPr/>
          <p:nvPr/>
        </p:nvCxnSpPr>
        <p:spPr>
          <a:xfrm>
            <a:off x="7248646" y="3003631"/>
            <a:ext cx="0" cy="2246453"/>
          </a:xfrm>
          <a:prstGeom prst="straightConnector1">
            <a:avLst/>
          </a:prstGeom>
          <a:noFill/>
          <a:ln w="25400" cap="flat" cmpd="sng">
            <a:solidFill>
              <a:srgbClr val="D6D6D6"/>
            </a:solidFill>
            <a:prstDash val="solid"/>
            <a:miter lim="400000"/>
            <a:headEnd type="none" w="sm" len="sm"/>
            <a:tailEnd type="none" w="sm" len="sm"/>
          </a:ln>
        </p:spPr>
      </p:cxnSp>
      <p:cxnSp>
        <p:nvCxnSpPr>
          <p:cNvPr id="1106" name="Google Shape;1106;g290ef586b75_6_487"/>
          <p:cNvCxnSpPr/>
          <p:nvPr/>
        </p:nvCxnSpPr>
        <p:spPr>
          <a:xfrm>
            <a:off x="9583838" y="3003631"/>
            <a:ext cx="0" cy="2246453"/>
          </a:xfrm>
          <a:prstGeom prst="straightConnector1">
            <a:avLst/>
          </a:prstGeom>
          <a:noFill/>
          <a:ln w="25400" cap="flat" cmpd="sng">
            <a:solidFill>
              <a:srgbClr val="D6D6D6"/>
            </a:solidFill>
            <a:prstDash val="solid"/>
            <a:miter lim="400000"/>
            <a:headEnd type="none" w="sm" len="sm"/>
            <a:tailEnd type="none" w="sm" len="sm"/>
          </a:ln>
        </p:spPr>
      </p:cxnSp>
      <p:sp>
        <p:nvSpPr>
          <p:cNvPr id="1107" name="Google Shape;1107;g290ef586b75_6_48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108" name="Google Shape;1108;g290ef586b75_6_48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109" name="Google Shape;1109;g290ef586b75_6_487"/>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1110" name="Google Shape;1110;g290ef586b75_6_487"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430786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 Photos - Text">
  <p:cSld name="6 Photos - Text">
    <p:spTree>
      <p:nvGrpSpPr>
        <p:cNvPr id="1" name="Shape 1111"/>
        <p:cNvGrpSpPr/>
        <p:nvPr/>
      </p:nvGrpSpPr>
      <p:grpSpPr>
        <a:xfrm>
          <a:off x="0" y="0"/>
          <a:ext cx="0" cy="0"/>
          <a:chOff x="0" y="0"/>
          <a:chExt cx="0" cy="0"/>
        </a:xfrm>
      </p:grpSpPr>
      <p:sp>
        <p:nvSpPr>
          <p:cNvPr id="1112" name="Google Shape;1112;g290ef586b75_6_507"/>
          <p:cNvSpPr/>
          <p:nvPr/>
        </p:nvSpPr>
        <p:spPr>
          <a:xfrm>
            <a:off x="0" y="0"/>
            <a:ext cx="12192000" cy="6858000"/>
          </a:xfrm>
          <a:prstGeom prst="rect">
            <a:avLst/>
          </a:prstGeom>
          <a:gradFill>
            <a:gsLst>
              <a:gs pos="0">
                <a:srgbClr val="3700FF"/>
              </a:gs>
              <a:gs pos="32000">
                <a:srgbClr val="3700FF"/>
              </a:gs>
              <a:gs pos="100000">
                <a:srgbClr val="CB00FF"/>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113" name="Google Shape;1113;g290ef586b75_6_507"/>
          <p:cNvSpPr>
            <a:spLocks noGrp="1"/>
          </p:cNvSpPr>
          <p:nvPr>
            <p:ph type="pic" idx="2"/>
          </p:nvPr>
        </p:nvSpPr>
        <p:spPr>
          <a:xfrm>
            <a:off x="556059" y="1414306"/>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14" name="Google Shape;1114;g290ef586b75_6_507"/>
          <p:cNvSpPr txBox="1">
            <a:spLocks noGrp="1"/>
          </p:cNvSpPr>
          <p:nvPr>
            <p:ph type="body" idx="1"/>
          </p:nvPr>
        </p:nvSpPr>
        <p:spPr>
          <a:xfrm>
            <a:off x="1736202" y="1434299"/>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1800"/>
              <a:buFont typeface="Open Sans SemiBold"/>
              <a:buNone/>
              <a:defRPr sz="24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15" name="Google Shape;1115;g290ef586b75_6_507"/>
          <p:cNvSpPr txBox="1">
            <a:spLocks noGrp="1"/>
          </p:cNvSpPr>
          <p:nvPr>
            <p:ph type="body" idx="3"/>
          </p:nvPr>
        </p:nvSpPr>
        <p:spPr>
          <a:xfrm>
            <a:off x="1736202" y="1745728"/>
            <a:ext cx="3984585" cy="852956"/>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16" name="Google Shape;1116;g290ef586b75_6_507"/>
          <p:cNvSpPr txBox="1">
            <a:spLocks noGrp="1"/>
          </p:cNvSpPr>
          <p:nvPr>
            <p:ph type="body" idx="4"/>
          </p:nvPr>
        </p:nvSpPr>
        <p:spPr>
          <a:xfrm>
            <a:off x="533399" y="393700"/>
            <a:ext cx="10727327" cy="701675"/>
          </a:xfrm>
          <a:prstGeom prst="rect">
            <a:avLst/>
          </a:prstGeom>
          <a:noFill/>
          <a:ln>
            <a:noFill/>
          </a:ln>
        </p:spPr>
        <p:txBody>
          <a:bodyPr spcFirstLastPara="1" wrap="square" lIns="0" tIns="0" rIns="0" bIns="0" anchor="ctr" anchorCtr="0">
            <a:normAutofit/>
          </a:bodyPr>
          <a:lstStyle>
            <a:lvl1pPr marL="457200" lvl="0" indent="-228600" algn="l">
              <a:lnSpc>
                <a:spcPct val="85000"/>
              </a:lnSpc>
              <a:spcBef>
                <a:spcPts val="0"/>
              </a:spcBef>
              <a:spcAft>
                <a:spcPts val="0"/>
              </a:spcAft>
              <a:buClr>
                <a:schemeClr val="lt1"/>
              </a:buClr>
              <a:buSzPts val="2500"/>
              <a:buFont typeface="Open Sans SemiBold"/>
              <a:buNone/>
              <a:defRPr sz="33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17" name="Google Shape;1117;g290ef586b75_6_507"/>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118" name="Google Shape;1118;g290ef586b75_6_507"/>
          <p:cNvSpPr>
            <a:spLocks noGrp="1"/>
          </p:cNvSpPr>
          <p:nvPr>
            <p:ph type="pic" idx="5"/>
          </p:nvPr>
        </p:nvSpPr>
        <p:spPr>
          <a:xfrm>
            <a:off x="556059" y="2917614"/>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19" name="Google Shape;1119;g290ef586b75_6_507"/>
          <p:cNvSpPr txBox="1">
            <a:spLocks noGrp="1"/>
          </p:cNvSpPr>
          <p:nvPr>
            <p:ph type="body" idx="6"/>
          </p:nvPr>
        </p:nvSpPr>
        <p:spPr>
          <a:xfrm>
            <a:off x="1736202" y="2937607"/>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1800"/>
              <a:buFont typeface="Open Sans SemiBold"/>
              <a:buNone/>
              <a:defRPr sz="24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0" name="Google Shape;1120;g290ef586b75_6_507"/>
          <p:cNvSpPr txBox="1">
            <a:spLocks noGrp="1"/>
          </p:cNvSpPr>
          <p:nvPr>
            <p:ph type="body" idx="7"/>
          </p:nvPr>
        </p:nvSpPr>
        <p:spPr>
          <a:xfrm>
            <a:off x="1736202" y="3249036"/>
            <a:ext cx="3984585" cy="823881"/>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1" name="Google Shape;1121;g290ef586b75_6_507"/>
          <p:cNvSpPr>
            <a:spLocks noGrp="1"/>
          </p:cNvSpPr>
          <p:nvPr>
            <p:ph type="pic" idx="8"/>
          </p:nvPr>
        </p:nvSpPr>
        <p:spPr>
          <a:xfrm>
            <a:off x="556059" y="4400930"/>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22" name="Google Shape;1122;g290ef586b75_6_507"/>
          <p:cNvSpPr txBox="1">
            <a:spLocks noGrp="1"/>
          </p:cNvSpPr>
          <p:nvPr>
            <p:ph type="body" idx="9"/>
          </p:nvPr>
        </p:nvSpPr>
        <p:spPr>
          <a:xfrm>
            <a:off x="1736202" y="4420922"/>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1800"/>
              <a:buFont typeface="Open Sans SemiBold"/>
              <a:buNone/>
              <a:defRPr sz="24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3" name="Google Shape;1123;g290ef586b75_6_507"/>
          <p:cNvSpPr txBox="1">
            <a:spLocks noGrp="1"/>
          </p:cNvSpPr>
          <p:nvPr>
            <p:ph type="body" idx="13"/>
          </p:nvPr>
        </p:nvSpPr>
        <p:spPr>
          <a:xfrm>
            <a:off x="1736202" y="4732352"/>
            <a:ext cx="3984585" cy="830249"/>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4" name="Google Shape;1124;g290ef586b75_6_507"/>
          <p:cNvSpPr>
            <a:spLocks noGrp="1"/>
          </p:cNvSpPr>
          <p:nvPr>
            <p:ph type="pic" idx="14"/>
          </p:nvPr>
        </p:nvSpPr>
        <p:spPr>
          <a:xfrm>
            <a:off x="6096000" y="1414306"/>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25" name="Google Shape;1125;g290ef586b75_6_507"/>
          <p:cNvSpPr txBox="1">
            <a:spLocks noGrp="1"/>
          </p:cNvSpPr>
          <p:nvPr>
            <p:ph type="body" idx="15"/>
          </p:nvPr>
        </p:nvSpPr>
        <p:spPr>
          <a:xfrm>
            <a:off x="7276143" y="1434299"/>
            <a:ext cx="3984584" cy="31142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900"/>
              </a:spcBef>
              <a:spcAft>
                <a:spcPts val="0"/>
              </a:spcAft>
              <a:buClr>
                <a:schemeClr val="lt1"/>
              </a:buClr>
              <a:buSzPts val="1600"/>
              <a:buFont typeface="Open Sans SemiBold"/>
              <a:buNone/>
              <a:defRPr sz="21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6" name="Google Shape;1126;g290ef586b75_6_507"/>
          <p:cNvSpPr txBox="1">
            <a:spLocks noGrp="1"/>
          </p:cNvSpPr>
          <p:nvPr>
            <p:ph type="body" idx="16"/>
          </p:nvPr>
        </p:nvSpPr>
        <p:spPr>
          <a:xfrm>
            <a:off x="7276143" y="1745728"/>
            <a:ext cx="3984585" cy="852956"/>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7" name="Google Shape;1127;g290ef586b75_6_507"/>
          <p:cNvSpPr>
            <a:spLocks noGrp="1"/>
          </p:cNvSpPr>
          <p:nvPr>
            <p:ph type="pic" idx="17"/>
          </p:nvPr>
        </p:nvSpPr>
        <p:spPr>
          <a:xfrm>
            <a:off x="6096000" y="2917614"/>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28" name="Google Shape;1128;g290ef586b75_6_507"/>
          <p:cNvSpPr txBox="1">
            <a:spLocks noGrp="1"/>
          </p:cNvSpPr>
          <p:nvPr>
            <p:ph type="body" idx="18"/>
          </p:nvPr>
        </p:nvSpPr>
        <p:spPr>
          <a:xfrm>
            <a:off x="7276143" y="2937607"/>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1800"/>
              <a:buFont typeface="Open Sans SemiBold"/>
              <a:buNone/>
              <a:defRPr sz="24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29" name="Google Shape;1129;g290ef586b75_6_507"/>
          <p:cNvSpPr txBox="1">
            <a:spLocks noGrp="1"/>
          </p:cNvSpPr>
          <p:nvPr>
            <p:ph type="body" idx="19"/>
          </p:nvPr>
        </p:nvSpPr>
        <p:spPr>
          <a:xfrm>
            <a:off x="7276143" y="3249036"/>
            <a:ext cx="3984585" cy="823881"/>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30" name="Google Shape;1130;g290ef586b75_6_507"/>
          <p:cNvSpPr>
            <a:spLocks noGrp="1"/>
          </p:cNvSpPr>
          <p:nvPr>
            <p:ph type="pic" idx="20"/>
          </p:nvPr>
        </p:nvSpPr>
        <p:spPr>
          <a:xfrm>
            <a:off x="6096000" y="4400930"/>
            <a:ext cx="1021268" cy="1022771"/>
          </a:xfrm>
          <a:prstGeom prst="ellipse">
            <a:avLst/>
          </a:prstGeom>
          <a:solidFill>
            <a:schemeClr val="lt1"/>
          </a:solidFill>
          <a:ln w="79375" cap="flat" cmpd="sng">
            <a:solidFill>
              <a:schemeClr val="lt1"/>
            </a:solidFill>
            <a:prstDash val="solid"/>
            <a:round/>
            <a:headEnd type="none" w="sm" len="sm"/>
            <a:tailEnd type="none" w="sm" len="sm"/>
          </a:ln>
        </p:spPr>
      </p:sp>
      <p:sp>
        <p:nvSpPr>
          <p:cNvPr id="1131" name="Google Shape;1131;g290ef586b75_6_507"/>
          <p:cNvSpPr txBox="1">
            <a:spLocks noGrp="1"/>
          </p:cNvSpPr>
          <p:nvPr>
            <p:ph type="body" idx="21"/>
          </p:nvPr>
        </p:nvSpPr>
        <p:spPr>
          <a:xfrm>
            <a:off x="7276143" y="4420922"/>
            <a:ext cx="3984584" cy="31142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900"/>
              </a:spcBef>
              <a:spcAft>
                <a:spcPts val="0"/>
              </a:spcAft>
              <a:buClr>
                <a:schemeClr val="lt1"/>
              </a:buClr>
              <a:buSzPts val="1800"/>
              <a:buFont typeface="Open Sans SemiBold"/>
              <a:buNone/>
              <a:defRPr sz="2400" b="1" i="0">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32" name="Google Shape;1132;g290ef586b75_6_507"/>
          <p:cNvSpPr txBox="1">
            <a:spLocks noGrp="1"/>
          </p:cNvSpPr>
          <p:nvPr>
            <p:ph type="body" idx="22"/>
          </p:nvPr>
        </p:nvSpPr>
        <p:spPr>
          <a:xfrm>
            <a:off x="7276143" y="4732352"/>
            <a:ext cx="3984585" cy="821140"/>
          </a:xfrm>
          <a:prstGeom prst="rect">
            <a:avLst/>
          </a:prstGeom>
          <a:noFill/>
          <a:ln>
            <a:noFill/>
          </a:ln>
        </p:spPr>
        <p:txBody>
          <a:bodyPr spcFirstLastPara="1" wrap="square" lIns="0" tIns="81000" rIns="0" bIns="0" anchor="t" anchorCtr="0">
            <a:normAutofit/>
          </a:bodyPr>
          <a:lstStyle>
            <a:lvl1pPr marL="457200" lvl="0" indent="-228600" algn="l">
              <a:lnSpc>
                <a:spcPct val="100000"/>
              </a:lnSpc>
              <a:spcBef>
                <a:spcPts val="900"/>
              </a:spcBef>
              <a:spcAft>
                <a:spcPts val="0"/>
              </a:spcAft>
              <a:buClr>
                <a:srgbClr val="D5E7F8"/>
              </a:buClr>
              <a:buSzPts val="1400"/>
              <a:buFont typeface="Open Sans"/>
              <a:buNone/>
              <a:defRPr sz="1800" b="0" i="0">
                <a:solidFill>
                  <a:srgbClr val="D5E7F8"/>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33" name="Google Shape;1133;g290ef586b75_6_50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134" name="Google Shape;1134;g290ef586b75_6_50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135" name="Google Shape;1135;g290ef586b75_6_507"/>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1136" name="Google Shape;1136;g290ef586b75_6_507" descr="Logo&#10;&#10;Description automatically generated with medium confidence"/>
          <p:cNvPicPr preferRelativeResize="0"/>
          <p:nvPr/>
        </p:nvPicPr>
        <p:blipFill rotWithShape="1">
          <a:blip r:embed="rId3">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260591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129"/>
        <p:cNvGrpSpPr/>
        <p:nvPr/>
      </p:nvGrpSpPr>
      <p:grpSpPr>
        <a:xfrm>
          <a:off x="0" y="0"/>
          <a:ext cx="0" cy="0"/>
          <a:chOff x="0" y="0"/>
          <a:chExt cx="0" cy="0"/>
        </a:xfrm>
      </p:grpSpPr>
      <p:pic>
        <p:nvPicPr>
          <p:cNvPr id="130" name="Google Shape;130;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1" name="Google Shape;13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2"/>
          <p:cNvSpPr txBox="1">
            <a:spLocks noGrp="1"/>
          </p:cNvSpPr>
          <p:nvPr>
            <p:ph type="ftr" idx="11"/>
          </p:nvPr>
        </p:nvSpPr>
        <p:spPr>
          <a:xfrm>
            <a:off x="2259105" y="6356351"/>
            <a:ext cx="9080519" cy="349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4" name="Google Shape;134;p22"/>
          <p:cNvPicPr preferRelativeResize="0"/>
          <p:nvPr/>
        </p:nvPicPr>
        <p:blipFill rotWithShape="1">
          <a:blip r:embed="rId3">
            <a:alphaModFix/>
          </a:blip>
          <a:srcRect/>
          <a:stretch/>
        </p:blipFill>
        <p:spPr>
          <a:xfrm>
            <a:off x="266028" y="6354763"/>
            <a:ext cx="1109403" cy="396000"/>
          </a:xfrm>
          <a:prstGeom prst="rect">
            <a:avLst/>
          </a:prstGeom>
          <a:noFill/>
          <a:ln>
            <a:noFill/>
          </a:ln>
        </p:spPr>
      </p:pic>
      <p:pic>
        <p:nvPicPr>
          <p:cNvPr id="135" name="Google Shape;135;p22"/>
          <p:cNvPicPr preferRelativeResize="0"/>
          <p:nvPr/>
        </p:nvPicPr>
        <p:blipFill rotWithShape="1">
          <a:blip r:embed="rId4">
            <a:alphaModFix/>
          </a:blip>
          <a:srcRect/>
          <a:stretch/>
        </p:blipFill>
        <p:spPr>
          <a:xfrm>
            <a:off x="1513340" y="6431721"/>
            <a:ext cx="409695" cy="272959"/>
          </a:xfrm>
          <a:prstGeom prst="rect">
            <a:avLst/>
          </a:prstGeom>
          <a:noFill/>
          <a:ln>
            <a:noFill/>
          </a:ln>
        </p:spPr>
      </p:pic>
      <p:sp>
        <p:nvSpPr>
          <p:cNvPr id="136" name="Google Shape;136;p22"/>
          <p:cNvSpPr txBox="1">
            <a:spLocks noGrp="1"/>
          </p:cNvSpPr>
          <p:nvPr>
            <p:ph type="sldNum" idx="12"/>
          </p:nvPr>
        </p:nvSpPr>
        <p:spPr>
          <a:xfrm>
            <a:off x="5898000" y="-7215"/>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Right - Text">
  <p:cSld name="Image Right - Text">
    <p:spTree>
      <p:nvGrpSpPr>
        <p:cNvPr id="1" name="Shape 1137"/>
        <p:cNvGrpSpPr/>
        <p:nvPr/>
      </p:nvGrpSpPr>
      <p:grpSpPr>
        <a:xfrm>
          <a:off x="0" y="0"/>
          <a:ext cx="0" cy="0"/>
          <a:chOff x="0" y="0"/>
          <a:chExt cx="0" cy="0"/>
        </a:xfrm>
      </p:grpSpPr>
      <p:sp>
        <p:nvSpPr>
          <p:cNvPr id="1138" name="Google Shape;1138;g290ef586b75_6_533"/>
          <p:cNvSpPr txBox="1">
            <a:spLocks noGrp="1"/>
          </p:cNvSpPr>
          <p:nvPr>
            <p:ph type="body" idx="1"/>
          </p:nvPr>
        </p:nvSpPr>
        <p:spPr>
          <a:xfrm>
            <a:off x="533401" y="594123"/>
            <a:ext cx="4901787" cy="1924226"/>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rgbClr val="3700FF"/>
              </a:buClr>
              <a:buSzPts val="3700"/>
              <a:buFont typeface="Open Sans SemiBold"/>
              <a:buNone/>
              <a:defRPr sz="5000" b="1" i="0">
                <a:solidFill>
                  <a:srgbClr val="3700FF"/>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39" name="Google Shape;1139;g290ef586b75_6_533"/>
          <p:cNvSpPr txBox="1">
            <a:spLocks noGrp="1"/>
          </p:cNvSpPr>
          <p:nvPr>
            <p:ph type="body" idx="2"/>
          </p:nvPr>
        </p:nvSpPr>
        <p:spPr>
          <a:xfrm>
            <a:off x="542924" y="2518349"/>
            <a:ext cx="4594954" cy="3044252"/>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chemeClr val="dk2"/>
              </a:buClr>
              <a:buSzPts val="1800"/>
              <a:buFont typeface="Open Sans Light"/>
              <a:buNone/>
              <a:defRPr sz="2400" b="0" i="0">
                <a:solidFill>
                  <a:schemeClr val="dk2"/>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140" name="Google Shape;1140;g290ef586b75_6_533"/>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141" name="Google Shape;1141;g290ef586b75_6_533"/>
          <p:cNvSpPr>
            <a:spLocks noGrp="1"/>
          </p:cNvSpPr>
          <p:nvPr>
            <p:ph type="pic" idx="3"/>
          </p:nvPr>
        </p:nvSpPr>
        <p:spPr>
          <a:xfrm>
            <a:off x="6096000" y="594123"/>
            <a:ext cx="6096000" cy="5553862"/>
          </a:xfrm>
          <a:prstGeom prst="rect">
            <a:avLst/>
          </a:prstGeom>
          <a:noFill/>
          <a:ln>
            <a:noFill/>
          </a:ln>
        </p:spPr>
      </p:sp>
      <p:sp>
        <p:nvSpPr>
          <p:cNvPr id="1142" name="Google Shape;1142;g290ef586b75_6_533"/>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143" name="Google Shape;1143;g290ef586b75_6_533"/>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144" name="Google Shape;1144;g290ef586b75_6_533"/>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1145" name="Google Shape;1145;g290ef586b75_6_533"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089190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Image Right - Text">
  <p:cSld name="1_Image Right - Text">
    <p:spTree>
      <p:nvGrpSpPr>
        <p:cNvPr id="1" name="Shape 1146"/>
        <p:cNvGrpSpPr/>
        <p:nvPr/>
      </p:nvGrpSpPr>
      <p:grpSpPr>
        <a:xfrm>
          <a:off x="0" y="0"/>
          <a:ext cx="0" cy="0"/>
          <a:chOff x="0" y="0"/>
          <a:chExt cx="0" cy="0"/>
        </a:xfrm>
      </p:grpSpPr>
      <p:sp>
        <p:nvSpPr>
          <p:cNvPr id="1147" name="Google Shape;1147;g290ef586b75_6_542"/>
          <p:cNvSpPr>
            <a:spLocks noGrp="1"/>
          </p:cNvSpPr>
          <p:nvPr>
            <p:ph type="pic" idx="2"/>
          </p:nvPr>
        </p:nvSpPr>
        <p:spPr>
          <a:xfrm>
            <a:off x="6096000" y="594123"/>
            <a:ext cx="6096000" cy="5553862"/>
          </a:xfrm>
          <a:prstGeom prst="rect">
            <a:avLst/>
          </a:prstGeom>
          <a:noFill/>
          <a:ln>
            <a:noFill/>
          </a:ln>
        </p:spPr>
      </p:sp>
      <p:sp>
        <p:nvSpPr>
          <p:cNvPr id="1148" name="Google Shape;1148;g290ef586b75_6_542"/>
          <p:cNvSpPr txBox="1">
            <a:spLocks noGrp="1"/>
          </p:cNvSpPr>
          <p:nvPr>
            <p:ph type="body" idx="1"/>
          </p:nvPr>
        </p:nvSpPr>
        <p:spPr>
          <a:xfrm>
            <a:off x="533401" y="594123"/>
            <a:ext cx="4901787" cy="1924226"/>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rgbClr val="3700FF"/>
              </a:buClr>
              <a:buSzPts val="3700"/>
              <a:buFont typeface="Open Sans SemiBold"/>
              <a:buNone/>
              <a:defRPr sz="5000" b="1" i="0">
                <a:solidFill>
                  <a:srgbClr val="3700FF"/>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49" name="Google Shape;1149;g290ef586b75_6_542"/>
          <p:cNvSpPr txBox="1">
            <a:spLocks noGrp="1"/>
          </p:cNvSpPr>
          <p:nvPr>
            <p:ph type="body" idx="3"/>
          </p:nvPr>
        </p:nvSpPr>
        <p:spPr>
          <a:xfrm>
            <a:off x="542924" y="2518349"/>
            <a:ext cx="4594954" cy="3044252"/>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chemeClr val="dk2"/>
              </a:buClr>
              <a:buSzPts val="1800"/>
              <a:buFont typeface="Open Sans Light"/>
              <a:buNone/>
              <a:defRPr sz="2400" b="0" i="0">
                <a:solidFill>
                  <a:schemeClr val="dk2"/>
                </a:solidFill>
                <a:latin typeface="Open Sans Light"/>
                <a:ea typeface="Open Sans Light"/>
                <a:cs typeface="Open Sans Light"/>
                <a:sym typeface="Open Sans Light"/>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150" name="Google Shape;1150;g290ef586b75_6_542"/>
          <p:cNvPicPr preferRelativeResize="0"/>
          <p:nvPr/>
        </p:nvPicPr>
        <p:blipFill rotWithShape="1">
          <a:blip r:embed="rId2">
            <a:alphaModFix/>
          </a:blip>
          <a:srcRect/>
          <a:stretch/>
        </p:blipFill>
        <p:spPr>
          <a:xfrm rot="-5400000" flipH="1">
            <a:off x="10366480" y="-375222"/>
            <a:ext cx="1450298" cy="2200743"/>
          </a:xfrm>
          <a:prstGeom prst="rect">
            <a:avLst/>
          </a:prstGeom>
          <a:noFill/>
          <a:ln>
            <a:noFill/>
          </a:ln>
        </p:spPr>
      </p:pic>
      <p:sp>
        <p:nvSpPr>
          <p:cNvPr id="1151" name="Google Shape;1151;g290ef586b75_6_542"/>
          <p:cNvSpPr/>
          <p:nvPr/>
        </p:nvSpPr>
        <p:spPr>
          <a:xfrm>
            <a:off x="6691373" y="4523955"/>
            <a:ext cx="6726599" cy="1212733"/>
          </a:xfrm>
          <a:prstGeom prst="roundRect">
            <a:avLst>
              <a:gd name="adj" fmla="val 50000"/>
            </a:avLst>
          </a:prstGeom>
          <a:solidFill>
            <a:srgbClr val="CB00FF"/>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152" name="Google Shape;1152;g290ef586b75_6_542"/>
          <p:cNvSpPr txBox="1">
            <a:spLocks noGrp="1"/>
          </p:cNvSpPr>
          <p:nvPr>
            <p:ph type="body" idx="4"/>
          </p:nvPr>
        </p:nvSpPr>
        <p:spPr>
          <a:xfrm>
            <a:off x="7195278" y="4621772"/>
            <a:ext cx="4766872" cy="93755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2300"/>
              <a:buFont typeface="Open Sans SemiBold"/>
              <a:buNone/>
              <a:defRPr sz="3000" b="1" i="1">
                <a:solidFill>
                  <a:schemeClr val="lt1"/>
                </a:solidFill>
                <a:latin typeface="Open Sans Semibold"/>
                <a:ea typeface="Open Sans Semibold"/>
                <a:cs typeface="Open Sans Semibold"/>
                <a:sym typeface="Open Sans SemiBold"/>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53" name="Google Shape;1153;g290ef586b75_6_542"/>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154" name="Google Shape;1154;g290ef586b75_6_542"/>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155" name="Google Shape;1155;g290ef586b75_6_542"/>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1156" name="Google Shape;1156;g290ef586b75_6_542" descr="Logo&#10;&#10;Description automatically generated with medium confidence"/>
          <p:cNvPicPr preferRelativeResize="0"/>
          <p:nvPr/>
        </p:nvPicPr>
        <p:blipFill rotWithShape="1">
          <a:blip r:embed="rId4">
            <a:alphaModFix/>
          </a:blip>
          <a:srcRect/>
          <a:stretch/>
        </p:blipFill>
        <p:spPr>
          <a:xfrm>
            <a:off x="225503" y="6232150"/>
            <a:ext cx="1929706" cy="486000"/>
          </a:xfrm>
          <a:prstGeom prst="rect">
            <a:avLst/>
          </a:prstGeom>
          <a:noFill/>
          <a:ln>
            <a:noFill/>
          </a:ln>
        </p:spPr>
      </p:pic>
    </p:spTree>
    <p:extLst>
      <p:ext uri="{BB962C8B-B14F-4D97-AF65-F5344CB8AC3E}">
        <p14:creationId xmlns:p14="http://schemas.microsoft.com/office/powerpoint/2010/main" val="3527680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1157"/>
        <p:cNvGrpSpPr/>
        <p:nvPr/>
      </p:nvGrpSpPr>
      <p:grpSpPr>
        <a:xfrm>
          <a:off x="0" y="0"/>
          <a:ext cx="0" cy="0"/>
          <a:chOff x="0" y="0"/>
          <a:chExt cx="0" cy="0"/>
        </a:xfrm>
      </p:grpSpPr>
      <p:pic>
        <p:nvPicPr>
          <p:cNvPr id="1158" name="Google Shape;1158;g290ef586b75_6_553"/>
          <p:cNvPicPr preferRelativeResize="0"/>
          <p:nvPr/>
        </p:nvPicPr>
        <p:blipFill rotWithShape="1">
          <a:blip r:embed="rId2">
            <a:alphaModFix/>
          </a:blip>
          <a:srcRect/>
          <a:stretch/>
        </p:blipFill>
        <p:spPr>
          <a:xfrm>
            <a:off x="0" y="0"/>
            <a:ext cx="12192000" cy="6862164"/>
          </a:xfrm>
          <a:prstGeom prst="rect">
            <a:avLst/>
          </a:prstGeom>
          <a:noFill/>
          <a:ln>
            <a:noFill/>
          </a:ln>
        </p:spPr>
      </p:pic>
      <p:sp>
        <p:nvSpPr>
          <p:cNvPr id="1159" name="Google Shape;1159;g290ef586b75_6_553"/>
          <p:cNvSpPr txBox="1"/>
          <p:nvPr/>
        </p:nvSpPr>
        <p:spPr>
          <a:xfrm>
            <a:off x="2495550" y="2074761"/>
            <a:ext cx="7267094" cy="2627950"/>
          </a:xfrm>
          <a:prstGeom prst="rect">
            <a:avLst/>
          </a:prstGeom>
          <a:noFill/>
          <a:ln>
            <a:noFill/>
          </a:ln>
        </p:spPr>
        <p:txBody>
          <a:bodyPr spcFirstLastPara="1" wrap="square" lIns="35725" tIns="35725" rIns="35725" bIns="35725" anchor="ctr" anchorCtr="0">
            <a:normAutofit/>
          </a:bodyPr>
          <a:lstStyle/>
          <a:p>
            <a:pPr marL="0" marR="0" lvl="0" indent="0" algn="ctr" rtl="0">
              <a:lnSpc>
                <a:spcPct val="100000"/>
              </a:lnSpc>
              <a:spcBef>
                <a:spcPts val="0"/>
              </a:spcBef>
              <a:spcAft>
                <a:spcPts val="0"/>
              </a:spcAft>
              <a:buClr>
                <a:srgbClr val="CB00FF"/>
              </a:buClr>
              <a:buSzPts val="9800"/>
              <a:buFont typeface="Open Sans SemiBold"/>
              <a:buNone/>
            </a:pPr>
            <a:r>
              <a:rPr lang="en-GB" sz="9800" b="1" i="0" u="none" strike="noStrike" cap="none">
                <a:solidFill>
                  <a:srgbClr val="CB00FF"/>
                </a:solidFill>
                <a:latin typeface="Open Sans Semibold"/>
                <a:ea typeface="Open Sans Semibold"/>
                <a:cs typeface="Open Sans Semibold"/>
                <a:sym typeface="Open Sans SemiBold"/>
              </a:rPr>
              <a:t>Thank you!</a:t>
            </a:r>
            <a:endParaRPr sz="1100"/>
          </a:p>
        </p:txBody>
      </p:sp>
      <p:sp>
        <p:nvSpPr>
          <p:cNvPr id="1160" name="Google Shape;1160;g290ef586b75_6_553"/>
          <p:cNvSpPr txBox="1">
            <a:spLocks noGrp="1"/>
          </p:cNvSpPr>
          <p:nvPr>
            <p:ph type="body" idx="1"/>
          </p:nvPr>
        </p:nvSpPr>
        <p:spPr>
          <a:xfrm>
            <a:off x="3132045" y="4598233"/>
            <a:ext cx="5926230" cy="390994"/>
          </a:xfrm>
          <a:prstGeom prst="rect">
            <a:avLst/>
          </a:prstGeom>
          <a:noFill/>
          <a:ln>
            <a:noFill/>
          </a:ln>
        </p:spPr>
        <p:txBody>
          <a:bodyPr spcFirstLastPara="1" wrap="square" lIns="0" tIns="0" rIns="0" bIns="0" anchor="b" anchorCtr="1">
            <a:noAutofit/>
          </a:bodyPr>
          <a:lstStyle>
            <a:lvl1pPr marL="457200" lvl="0" indent="-228600" algn="r">
              <a:lnSpc>
                <a:spcPct val="100000"/>
              </a:lnSpc>
              <a:spcBef>
                <a:spcPts val="900"/>
              </a:spcBef>
              <a:spcAft>
                <a:spcPts val="0"/>
              </a:spcAft>
              <a:buClr>
                <a:srgbClr val="2D3293"/>
              </a:buClr>
              <a:buSzPts val="2300"/>
              <a:buFont typeface="Open Sans"/>
              <a:buNone/>
              <a:defRPr sz="3000" b="1" i="0">
                <a:solidFill>
                  <a:srgbClr val="2D3293"/>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161" name="Google Shape;1161;g290ef586b75_6_553"/>
          <p:cNvSpPr txBox="1">
            <a:spLocks noGrp="1"/>
          </p:cNvSpPr>
          <p:nvPr>
            <p:ph type="body" idx="2"/>
          </p:nvPr>
        </p:nvSpPr>
        <p:spPr>
          <a:xfrm>
            <a:off x="3132045" y="4989227"/>
            <a:ext cx="5926230" cy="1138003"/>
          </a:xfrm>
          <a:prstGeom prst="rect">
            <a:avLst/>
          </a:prstGeom>
          <a:noFill/>
          <a:ln>
            <a:noFill/>
          </a:ln>
        </p:spPr>
        <p:txBody>
          <a:bodyPr spcFirstLastPara="1" wrap="square" lIns="0" tIns="81000" rIns="0" bIns="0" anchor="t" anchorCtr="1">
            <a:normAutofit/>
          </a:bodyPr>
          <a:lstStyle>
            <a:lvl1pPr marL="457200" lvl="0" indent="-228600" algn="ctr">
              <a:lnSpc>
                <a:spcPct val="100000"/>
              </a:lnSpc>
              <a:spcBef>
                <a:spcPts val="900"/>
              </a:spcBef>
              <a:spcAft>
                <a:spcPts val="0"/>
              </a:spcAft>
              <a:buClr>
                <a:schemeClr val="accent2"/>
              </a:buClr>
              <a:buSzPts val="1800"/>
              <a:buFont typeface="Open Sans"/>
              <a:buNone/>
              <a:defRPr sz="2400" b="0" i="0">
                <a:solidFill>
                  <a:schemeClr val="accent2"/>
                </a:solidFill>
                <a:latin typeface="Open Sans"/>
                <a:ea typeface="Open Sans"/>
                <a:cs typeface="Open Sans"/>
                <a:sym typeface="Open Sans"/>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162" name="Google Shape;1162;g290ef586b75_6_553"/>
          <p:cNvPicPr preferRelativeResize="0"/>
          <p:nvPr/>
        </p:nvPicPr>
        <p:blipFill rotWithShape="1">
          <a:blip r:embed="rId3">
            <a:alphaModFix/>
          </a:blip>
          <a:srcRect/>
          <a:stretch/>
        </p:blipFill>
        <p:spPr>
          <a:xfrm>
            <a:off x="5832750" y="6273923"/>
            <a:ext cx="526500" cy="351000"/>
          </a:xfrm>
          <a:prstGeom prst="rect">
            <a:avLst/>
          </a:prstGeom>
          <a:noFill/>
          <a:ln>
            <a:noFill/>
          </a:ln>
        </p:spPr>
      </p:pic>
    </p:spTree>
    <p:extLst>
      <p:ext uri="{BB962C8B-B14F-4D97-AF65-F5344CB8AC3E}">
        <p14:creationId xmlns:p14="http://schemas.microsoft.com/office/powerpoint/2010/main" val="1926692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Break Slide layout">
  <p:cSld name="Section Break Slide layout">
    <p:bg>
      <p:bgPr>
        <a:blipFill>
          <a:blip r:embed="rId2">
            <a:alphaModFix/>
          </a:blip>
          <a:stretch>
            <a:fillRect/>
          </a:stretch>
        </a:blipFill>
        <a:effectLst/>
      </p:bgPr>
    </p:bg>
    <p:spTree>
      <p:nvGrpSpPr>
        <p:cNvPr id="1" name="Shape 1163"/>
        <p:cNvGrpSpPr/>
        <p:nvPr/>
      </p:nvGrpSpPr>
      <p:grpSpPr>
        <a:xfrm>
          <a:off x="0" y="0"/>
          <a:ext cx="0" cy="0"/>
          <a:chOff x="0" y="0"/>
          <a:chExt cx="0" cy="0"/>
        </a:xfrm>
      </p:grpSpPr>
      <p:sp>
        <p:nvSpPr>
          <p:cNvPr id="1164" name="Google Shape;1164;g290ef586b75_6_559"/>
          <p:cNvSpPr/>
          <p:nvPr/>
        </p:nvSpPr>
        <p:spPr>
          <a:xfrm>
            <a:off x="0" y="0"/>
            <a:ext cx="12192000" cy="6858000"/>
          </a:xfrm>
          <a:prstGeom prst="rect">
            <a:avLst/>
          </a:prstGeom>
          <a:gradFill>
            <a:gsLst>
              <a:gs pos="0">
                <a:srgbClr val="2D3292">
                  <a:alpha val="20000"/>
                </a:srgbClr>
              </a:gs>
              <a:gs pos="100000">
                <a:srgbClr val="69CDF3">
                  <a:alpha val="20000"/>
                </a:srgbClr>
              </a:gs>
            </a:gsLst>
            <a:lin ang="81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grpSp>
        <p:nvGrpSpPr>
          <p:cNvPr id="1165" name="Google Shape;1165;g290ef586b75_6_559"/>
          <p:cNvGrpSpPr/>
          <p:nvPr/>
        </p:nvGrpSpPr>
        <p:grpSpPr>
          <a:xfrm>
            <a:off x="228935" y="208564"/>
            <a:ext cx="739114" cy="6440872"/>
            <a:chOff x="421439" y="107680"/>
            <a:chExt cx="739114" cy="6440872"/>
          </a:xfrm>
        </p:grpSpPr>
        <p:grpSp>
          <p:nvGrpSpPr>
            <p:cNvPr id="1166" name="Google Shape;1166;g290ef586b75_6_559"/>
            <p:cNvGrpSpPr/>
            <p:nvPr/>
          </p:nvGrpSpPr>
          <p:grpSpPr>
            <a:xfrm rot="-5400000">
              <a:off x="-806454" y="1368607"/>
              <a:ext cx="3227934" cy="706080"/>
              <a:chOff x="1526131" y="3355119"/>
              <a:chExt cx="1693505" cy="370438"/>
            </a:xfrm>
          </p:grpSpPr>
          <p:sp>
            <p:nvSpPr>
              <p:cNvPr id="1167" name="Google Shape;1167;g290ef586b75_6_559"/>
              <p:cNvSpPr/>
              <p:nvPr/>
            </p:nvSpPr>
            <p:spPr>
              <a:xfrm>
                <a:off x="3003006" y="3378949"/>
                <a:ext cx="216630" cy="346608"/>
              </a:xfrm>
              <a:custGeom>
                <a:avLst/>
                <a:gdLst/>
                <a:ahLst/>
                <a:cxnLst/>
                <a:rect l="l" t="t" r="r" b="b"/>
                <a:pathLst>
                  <a:path w="216630" h="346608" extrusionOk="0">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68" name="Google Shape;1168;g290ef586b75_6_559"/>
              <p:cNvSpPr/>
              <p:nvPr/>
            </p:nvSpPr>
            <p:spPr>
              <a:xfrm>
                <a:off x="2792875" y="3374616"/>
                <a:ext cx="216630" cy="346608"/>
              </a:xfrm>
              <a:custGeom>
                <a:avLst/>
                <a:gdLst/>
                <a:ahLst/>
                <a:cxnLst/>
                <a:rect l="l" t="t" r="r" b="b"/>
                <a:pathLst>
                  <a:path w="216630" h="346608" extrusionOk="0">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69" name="Google Shape;1169;g290ef586b75_6_559"/>
              <p:cNvSpPr/>
              <p:nvPr/>
            </p:nvSpPr>
            <p:spPr>
              <a:xfrm>
                <a:off x="2582744" y="3370284"/>
                <a:ext cx="216630" cy="346608"/>
              </a:xfrm>
              <a:custGeom>
                <a:avLst/>
                <a:gdLst/>
                <a:ahLst/>
                <a:cxnLst/>
                <a:rect l="l" t="t" r="r" b="b"/>
                <a:pathLst>
                  <a:path w="216630" h="346608" extrusionOk="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0" name="Google Shape;1170;g290ef586b75_6_559"/>
              <p:cNvSpPr/>
              <p:nvPr/>
            </p:nvSpPr>
            <p:spPr>
              <a:xfrm>
                <a:off x="2370446" y="3368117"/>
                <a:ext cx="216630" cy="346608"/>
              </a:xfrm>
              <a:custGeom>
                <a:avLst/>
                <a:gdLst/>
                <a:ahLst/>
                <a:cxnLst/>
                <a:rect l="l" t="t" r="r" b="b"/>
                <a:pathLst>
                  <a:path w="216630" h="346608" extrusionOk="0">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1" name="Google Shape;1171;g290ef586b75_6_559"/>
              <p:cNvSpPr/>
              <p:nvPr/>
            </p:nvSpPr>
            <p:spPr>
              <a:xfrm>
                <a:off x="2158406" y="3363785"/>
                <a:ext cx="216630" cy="346608"/>
              </a:xfrm>
              <a:custGeom>
                <a:avLst/>
                <a:gdLst/>
                <a:ahLst/>
                <a:cxnLst/>
                <a:rect l="l" t="t" r="r" b="b"/>
                <a:pathLst>
                  <a:path w="216630" h="346608" extrusionOk="0">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2" name="Google Shape;1172;g290ef586b75_6_559"/>
              <p:cNvSpPr/>
              <p:nvPr/>
            </p:nvSpPr>
            <p:spPr>
              <a:xfrm>
                <a:off x="1948559" y="3361618"/>
                <a:ext cx="216630" cy="346608"/>
              </a:xfrm>
              <a:custGeom>
                <a:avLst/>
                <a:gdLst/>
                <a:ahLst/>
                <a:cxnLst/>
                <a:rect l="l" t="t" r="r" b="b"/>
                <a:pathLst>
                  <a:path w="216630" h="346608" extrusionOk="0">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3" name="Google Shape;1173;g290ef586b75_6_559"/>
              <p:cNvSpPr/>
              <p:nvPr/>
            </p:nvSpPr>
            <p:spPr>
              <a:xfrm>
                <a:off x="1737887" y="3355119"/>
                <a:ext cx="216630" cy="346608"/>
              </a:xfrm>
              <a:custGeom>
                <a:avLst/>
                <a:gdLst/>
                <a:ahLst/>
                <a:cxnLst/>
                <a:rect l="l" t="t" r="r" b="b"/>
                <a:pathLst>
                  <a:path w="216630" h="346608" extrusionOk="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4" name="Google Shape;1174;g290ef586b75_6_559"/>
              <p:cNvSpPr/>
              <p:nvPr/>
            </p:nvSpPr>
            <p:spPr>
              <a:xfrm>
                <a:off x="1526131" y="3355119"/>
                <a:ext cx="216630" cy="324945"/>
              </a:xfrm>
              <a:custGeom>
                <a:avLst/>
                <a:gdLst/>
                <a:ahLst/>
                <a:cxnLst/>
                <a:rect l="l" t="t" r="r" b="b"/>
                <a:pathLst>
                  <a:path w="216630" h="324945" extrusionOk="0">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grpSp>
        <p:grpSp>
          <p:nvGrpSpPr>
            <p:cNvPr id="1175" name="Google Shape;1175;g290ef586b75_6_559"/>
            <p:cNvGrpSpPr/>
            <p:nvPr/>
          </p:nvGrpSpPr>
          <p:grpSpPr>
            <a:xfrm rot="-5400000">
              <a:off x="-839488" y="4581545"/>
              <a:ext cx="3227934" cy="706080"/>
              <a:chOff x="1526131" y="3355119"/>
              <a:chExt cx="1693505" cy="370438"/>
            </a:xfrm>
          </p:grpSpPr>
          <p:sp>
            <p:nvSpPr>
              <p:cNvPr id="1176" name="Google Shape;1176;g290ef586b75_6_559"/>
              <p:cNvSpPr/>
              <p:nvPr/>
            </p:nvSpPr>
            <p:spPr>
              <a:xfrm>
                <a:off x="3003006" y="3378949"/>
                <a:ext cx="216630" cy="346608"/>
              </a:xfrm>
              <a:custGeom>
                <a:avLst/>
                <a:gdLst/>
                <a:ahLst/>
                <a:cxnLst/>
                <a:rect l="l" t="t" r="r" b="b"/>
                <a:pathLst>
                  <a:path w="216630" h="346608" extrusionOk="0">
                    <a:moveTo>
                      <a:pt x="170596" y="330902"/>
                    </a:moveTo>
                    <a:cubicBezTo>
                      <a:pt x="159765" y="330902"/>
                      <a:pt x="148933" y="326570"/>
                      <a:pt x="142434" y="317905"/>
                    </a:cubicBezTo>
                    <a:lnTo>
                      <a:pt x="27620" y="198758"/>
                    </a:lnTo>
                    <a:cubicBezTo>
                      <a:pt x="12456" y="183594"/>
                      <a:pt x="12456" y="157598"/>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7" name="Google Shape;1177;g290ef586b75_6_559"/>
              <p:cNvSpPr/>
              <p:nvPr/>
            </p:nvSpPr>
            <p:spPr>
              <a:xfrm>
                <a:off x="2792875" y="3374616"/>
                <a:ext cx="216630" cy="346608"/>
              </a:xfrm>
              <a:custGeom>
                <a:avLst/>
                <a:gdLst/>
                <a:ahLst/>
                <a:cxnLst/>
                <a:rect l="l" t="t" r="r" b="b"/>
                <a:pathLst>
                  <a:path w="216630" h="346608" extrusionOk="0">
                    <a:moveTo>
                      <a:pt x="170596" y="330902"/>
                    </a:moveTo>
                    <a:cubicBezTo>
                      <a:pt x="159765" y="330902"/>
                      <a:pt x="148933" y="326570"/>
                      <a:pt x="142434" y="317905"/>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8" name="Google Shape;1178;g290ef586b75_6_559"/>
              <p:cNvSpPr/>
              <p:nvPr/>
            </p:nvSpPr>
            <p:spPr>
              <a:xfrm>
                <a:off x="2582744" y="3370284"/>
                <a:ext cx="216630" cy="346608"/>
              </a:xfrm>
              <a:custGeom>
                <a:avLst/>
                <a:gdLst/>
                <a:ahLst/>
                <a:cxnLst/>
                <a:rect l="l" t="t" r="r" b="b"/>
                <a:pathLst>
                  <a:path w="216630" h="346608" extrusionOk="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0093" y="328736"/>
                      <a:pt x="179261" y="333069"/>
                      <a:pt x="170596" y="333069"/>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79" name="Google Shape;1179;g290ef586b75_6_559"/>
              <p:cNvSpPr/>
              <p:nvPr/>
            </p:nvSpPr>
            <p:spPr>
              <a:xfrm>
                <a:off x="2370446" y="3368117"/>
                <a:ext cx="216630" cy="346608"/>
              </a:xfrm>
              <a:custGeom>
                <a:avLst/>
                <a:gdLst/>
                <a:ahLst/>
                <a:cxnLst/>
                <a:rect l="l" t="t" r="r" b="b"/>
                <a:pathLst>
                  <a:path w="216630" h="346608" extrusionOk="0">
                    <a:moveTo>
                      <a:pt x="170596" y="330902"/>
                    </a:moveTo>
                    <a:cubicBezTo>
                      <a:pt x="159765" y="330902"/>
                      <a:pt x="148933" y="326570"/>
                      <a:pt x="142434" y="317905"/>
                    </a:cubicBezTo>
                    <a:lnTo>
                      <a:pt x="27620" y="198758"/>
                    </a:lnTo>
                    <a:cubicBezTo>
                      <a:pt x="12456" y="183594"/>
                      <a:pt x="12456" y="157598"/>
                      <a:pt x="27620" y="140268"/>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6570"/>
                      <a:pt x="181428" y="330902"/>
                      <a:pt x="170596"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80" name="Google Shape;1180;g290ef586b75_6_559"/>
              <p:cNvSpPr/>
              <p:nvPr/>
            </p:nvSpPr>
            <p:spPr>
              <a:xfrm>
                <a:off x="2158406" y="3363785"/>
                <a:ext cx="216630" cy="346608"/>
              </a:xfrm>
              <a:custGeom>
                <a:avLst/>
                <a:gdLst/>
                <a:ahLst/>
                <a:cxnLst/>
                <a:rect l="l" t="t" r="r" b="b"/>
                <a:pathLst>
                  <a:path w="216630" h="346608" extrusionOk="0">
                    <a:moveTo>
                      <a:pt x="172505" y="330902"/>
                    </a:moveTo>
                    <a:cubicBezTo>
                      <a:pt x="161674" y="330902"/>
                      <a:pt x="150842" y="326570"/>
                      <a:pt x="144343" y="317905"/>
                    </a:cubicBezTo>
                    <a:lnTo>
                      <a:pt x="27363" y="200924"/>
                    </a:lnTo>
                    <a:cubicBezTo>
                      <a:pt x="12199" y="183594"/>
                      <a:pt x="12199" y="157598"/>
                      <a:pt x="29529" y="142434"/>
                    </a:cubicBezTo>
                    <a:lnTo>
                      <a:pt x="148676" y="27620"/>
                    </a:lnTo>
                    <a:cubicBezTo>
                      <a:pt x="163840" y="12456"/>
                      <a:pt x="189836" y="12456"/>
                      <a:pt x="207166" y="27620"/>
                    </a:cubicBezTo>
                    <a:cubicBezTo>
                      <a:pt x="222330" y="42784"/>
                      <a:pt x="222330" y="68780"/>
                      <a:pt x="207166" y="86110"/>
                    </a:cubicBezTo>
                    <a:lnTo>
                      <a:pt x="118348" y="172762"/>
                    </a:lnTo>
                    <a:lnTo>
                      <a:pt x="205000" y="261581"/>
                    </a:lnTo>
                    <a:cubicBezTo>
                      <a:pt x="220164" y="276745"/>
                      <a:pt x="220164" y="302740"/>
                      <a:pt x="205000" y="320071"/>
                    </a:cubicBezTo>
                    <a:cubicBezTo>
                      <a:pt x="192002" y="328736"/>
                      <a:pt x="183337" y="330902"/>
                      <a:pt x="172505"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81" name="Google Shape;1181;g290ef586b75_6_559"/>
              <p:cNvSpPr/>
              <p:nvPr/>
            </p:nvSpPr>
            <p:spPr>
              <a:xfrm>
                <a:off x="1948559" y="3361618"/>
                <a:ext cx="216630" cy="346608"/>
              </a:xfrm>
              <a:custGeom>
                <a:avLst/>
                <a:gdLst/>
                <a:ahLst/>
                <a:cxnLst/>
                <a:rect l="l" t="t" r="r" b="b"/>
                <a:pathLst>
                  <a:path w="216630" h="346608" extrusionOk="0">
                    <a:moveTo>
                      <a:pt x="172221" y="330902"/>
                    </a:moveTo>
                    <a:cubicBezTo>
                      <a:pt x="161389" y="330902"/>
                      <a:pt x="150558" y="326570"/>
                      <a:pt x="144059" y="317905"/>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0886" y="330902"/>
                      <a:pt x="172221" y="330902"/>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82" name="Google Shape;1182;g290ef586b75_6_559"/>
              <p:cNvSpPr/>
              <p:nvPr/>
            </p:nvSpPr>
            <p:spPr>
              <a:xfrm>
                <a:off x="1737887" y="3355119"/>
                <a:ext cx="216630" cy="346608"/>
              </a:xfrm>
              <a:custGeom>
                <a:avLst/>
                <a:gdLst/>
                <a:ahLst/>
                <a:cxnLst/>
                <a:rect l="l" t="t" r="r" b="b"/>
                <a:pathLst>
                  <a:path w="216630" h="346608" extrusionOk="0">
                    <a:moveTo>
                      <a:pt x="170596" y="333069"/>
                    </a:moveTo>
                    <a:cubicBezTo>
                      <a:pt x="159765" y="333069"/>
                      <a:pt x="148933" y="328736"/>
                      <a:pt x="142434" y="320071"/>
                    </a:cubicBezTo>
                    <a:lnTo>
                      <a:pt x="27620" y="200924"/>
                    </a:lnTo>
                    <a:cubicBezTo>
                      <a:pt x="12456" y="185760"/>
                      <a:pt x="12456" y="159765"/>
                      <a:pt x="27620" y="142434"/>
                    </a:cubicBezTo>
                    <a:lnTo>
                      <a:pt x="146767" y="27620"/>
                    </a:lnTo>
                    <a:cubicBezTo>
                      <a:pt x="161931" y="12456"/>
                      <a:pt x="187927" y="12456"/>
                      <a:pt x="205257" y="27620"/>
                    </a:cubicBezTo>
                    <a:cubicBezTo>
                      <a:pt x="220421" y="42784"/>
                      <a:pt x="220421" y="68780"/>
                      <a:pt x="205257" y="86110"/>
                    </a:cubicBezTo>
                    <a:lnTo>
                      <a:pt x="116439" y="172762"/>
                    </a:lnTo>
                    <a:lnTo>
                      <a:pt x="203091" y="261581"/>
                    </a:lnTo>
                    <a:cubicBezTo>
                      <a:pt x="218255" y="276745"/>
                      <a:pt x="218255" y="302740"/>
                      <a:pt x="203091" y="320071"/>
                    </a:cubicBezTo>
                    <a:cubicBezTo>
                      <a:pt x="192259" y="328736"/>
                      <a:pt x="181428" y="333069"/>
                      <a:pt x="170596" y="333069"/>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83" name="Google Shape;1183;g290ef586b75_6_559"/>
              <p:cNvSpPr/>
              <p:nvPr/>
            </p:nvSpPr>
            <p:spPr>
              <a:xfrm>
                <a:off x="1526131" y="3355119"/>
                <a:ext cx="216630" cy="324945"/>
              </a:xfrm>
              <a:custGeom>
                <a:avLst/>
                <a:gdLst/>
                <a:ahLst/>
                <a:cxnLst/>
                <a:rect l="l" t="t" r="r" b="b"/>
                <a:pathLst>
                  <a:path w="216630" h="324945" extrusionOk="0">
                    <a:moveTo>
                      <a:pt x="172221" y="328736"/>
                    </a:moveTo>
                    <a:cubicBezTo>
                      <a:pt x="161389" y="328736"/>
                      <a:pt x="150558" y="324403"/>
                      <a:pt x="144059" y="315738"/>
                    </a:cubicBezTo>
                    <a:lnTo>
                      <a:pt x="27079" y="198758"/>
                    </a:lnTo>
                    <a:cubicBezTo>
                      <a:pt x="20580" y="190093"/>
                      <a:pt x="16247" y="181428"/>
                      <a:pt x="16247" y="170596"/>
                    </a:cubicBezTo>
                    <a:cubicBezTo>
                      <a:pt x="16247" y="159765"/>
                      <a:pt x="20580" y="148933"/>
                      <a:pt x="29245" y="142434"/>
                    </a:cubicBezTo>
                    <a:lnTo>
                      <a:pt x="148392" y="27620"/>
                    </a:lnTo>
                    <a:cubicBezTo>
                      <a:pt x="163556" y="12456"/>
                      <a:pt x="189551" y="12456"/>
                      <a:pt x="206882" y="27620"/>
                    </a:cubicBezTo>
                    <a:cubicBezTo>
                      <a:pt x="222046" y="42784"/>
                      <a:pt x="222046" y="68780"/>
                      <a:pt x="206882" y="86110"/>
                    </a:cubicBezTo>
                    <a:lnTo>
                      <a:pt x="118063" y="172762"/>
                    </a:lnTo>
                    <a:lnTo>
                      <a:pt x="204715" y="261581"/>
                    </a:lnTo>
                    <a:cubicBezTo>
                      <a:pt x="219879" y="276745"/>
                      <a:pt x="219879" y="302740"/>
                      <a:pt x="204715" y="320071"/>
                    </a:cubicBezTo>
                    <a:cubicBezTo>
                      <a:pt x="191718" y="326570"/>
                      <a:pt x="183052" y="328736"/>
                      <a:pt x="172221" y="328736"/>
                    </a:cubicBezTo>
                    <a:close/>
                  </a:path>
                </a:pathLst>
              </a:custGeom>
              <a:solidFill>
                <a:srgbClr val="FFFFFF">
                  <a:alpha val="13725"/>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grpSp>
      </p:grpSp>
    </p:spTree>
    <p:extLst>
      <p:ext uri="{BB962C8B-B14F-4D97-AF65-F5344CB8AC3E}">
        <p14:creationId xmlns:p14="http://schemas.microsoft.com/office/powerpoint/2010/main" val="29355554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nd slide layout">
  <p:cSld name="End slide layout">
    <p:bg>
      <p:bgPr>
        <a:blipFill>
          <a:blip r:embed="rId2">
            <a:alphaModFix/>
          </a:blip>
          <a:stretch>
            <a:fillRect/>
          </a:stretch>
        </a:blipFill>
        <a:effectLst/>
      </p:bgPr>
    </p:bg>
    <p:spTree>
      <p:nvGrpSpPr>
        <p:cNvPr id="1" name="Shape 1184"/>
        <p:cNvGrpSpPr/>
        <p:nvPr/>
      </p:nvGrpSpPr>
      <p:grpSpPr>
        <a:xfrm>
          <a:off x="0" y="0"/>
          <a:ext cx="0" cy="0"/>
          <a:chOff x="0" y="0"/>
          <a:chExt cx="0" cy="0"/>
        </a:xfrm>
      </p:grpSpPr>
      <p:sp>
        <p:nvSpPr>
          <p:cNvPr id="1185" name="Google Shape;1185;g290ef586b75_6_580"/>
          <p:cNvSpPr/>
          <p:nvPr/>
        </p:nvSpPr>
        <p:spPr>
          <a:xfrm>
            <a:off x="7661766" y="3724940"/>
            <a:ext cx="4530235" cy="3166512"/>
          </a:xfrm>
          <a:custGeom>
            <a:avLst/>
            <a:gdLst/>
            <a:ahLst/>
            <a:cxnLst/>
            <a:rect l="l" t="t" r="r" b="b"/>
            <a:pathLst>
              <a:path w="4530235" h="3166512" extrusionOk="0">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lt1">
              <a:alpha val="15686"/>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
        <p:nvSpPr>
          <p:cNvPr id="1186" name="Google Shape;1186;g290ef586b75_6_580"/>
          <p:cNvSpPr/>
          <p:nvPr/>
        </p:nvSpPr>
        <p:spPr>
          <a:xfrm>
            <a:off x="11133221" y="1925052"/>
            <a:ext cx="914400" cy="2679032"/>
          </a:xfrm>
          <a:prstGeom prst="roundRect">
            <a:avLst>
              <a:gd name="adj" fmla="val 50000"/>
            </a:avLst>
          </a:prstGeom>
          <a:gradFill>
            <a:gsLst>
              <a:gs pos="0">
                <a:srgbClr val="F2F2FB">
                  <a:alpha val="0"/>
                </a:srgbClr>
              </a:gs>
              <a:gs pos="33000">
                <a:srgbClr val="F2F2FB">
                  <a:alpha val="0"/>
                </a:srgbClr>
              </a:gs>
              <a:gs pos="100000">
                <a:srgbClr val="FEFFFF">
                  <a:alpha val="71764"/>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
        <p:nvSpPr>
          <p:cNvPr id="1187" name="Google Shape;1187;g290ef586b75_6_580"/>
          <p:cNvSpPr/>
          <p:nvPr/>
        </p:nvSpPr>
        <p:spPr>
          <a:xfrm flipH="1">
            <a:off x="753872" y="1278455"/>
            <a:ext cx="369184" cy="2295608"/>
          </a:xfrm>
          <a:prstGeom prst="roundRect">
            <a:avLst>
              <a:gd name="adj" fmla="val 50000"/>
            </a:avLst>
          </a:prstGeom>
          <a:gradFill>
            <a:gsLst>
              <a:gs pos="0">
                <a:srgbClr val="F2F2FB">
                  <a:alpha val="0"/>
                </a:srgbClr>
              </a:gs>
              <a:gs pos="33000">
                <a:srgbClr val="F2F2FB">
                  <a:alpha val="0"/>
                </a:srgbClr>
              </a:gs>
              <a:gs pos="100000">
                <a:srgbClr val="FEFFFF">
                  <a:alpha val="71764"/>
                </a:srgbClr>
              </a:gs>
            </a:gsLst>
            <a:lin ang="5400000"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pic>
        <p:nvPicPr>
          <p:cNvPr id="1188" name="Google Shape;1188;g290ef586b75_6_580"/>
          <p:cNvPicPr preferRelativeResize="0"/>
          <p:nvPr/>
        </p:nvPicPr>
        <p:blipFill rotWithShape="1">
          <a:blip r:embed="rId3">
            <a:alphaModFix amt="27000"/>
          </a:blip>
          <a:srcRect/>
          <a:stretch/>
        </p:blipFill>
        <p:spPr>
          <a:xfrm rot="-8493626">
            <a:off x="6819911" y="347246"/>
            <a:ext cx="4466221" cy="3948011"/>
          </a:xfrm>
          <a:prstGeom prst="rect">
            <a:avLst/>
          </a:prstGeom>
          <a:noFill/>
          <a:ln>
            <a:noFill/>
          </a:ln>
        </p:spPr>
      </p:pic>
      <p:grpSp>
        <p:nvGrpSpPr>
          <p:cNvPr id="1189" name="Google Shape;1189;g290ef586b75_6_580"/>
          <p:cNvGrpSpPr/>
          <p:nvPr/>
        </p:nvGrpSpPr>
        <p:grpSpPr>
          <a:xfrm>
            <a:off x="160070" y="163202"/>
            <a:ext cx="2781298" cy="2281190"/>
            <a:chOff x="160070" y="163202"/>
            <a:chExt cx="2781298" cy="2281190"/>
          </a:xfrm>
        </p:grpSpPr>
        <p:sp>
          <p:nvSpPr>
            <p:cNvPr id="1190" name="Google Shape;1190;g290ef586b75_6_580"/>
            <p:cNvSpPr/>
            <p:nvPr/>
          </p:nvSpPr>
          <p:spPr>
            <a:xfrm>
              <a:off x="160070" y="163845"/>
              <a:ext cx="140381" cy="140381"/>
            </a:xfrm>
            <a:custGeom>
              <a:avLst/>
              <a:gdLst/>
              <a:ahLst/>
              <a:cxnLst/>
              <a:rect l="l" t="t" r="r" b="b"/>
              <a:pathLst>
                <a:path w="76200" h="76200" extrusionOk="0">
                  <a:moveTo>
                    <a:pt x="53340" y="11081"/>
                  </a:moveTo>
                  <a:lnTo>
                    <a:pt x="42863" y="22511"/>
                  </a:lnTo>
                  <a:lnTo>
                    <a:pt x="32385" y="11081"/>
                  </a:lnTo>
                  <a:cubicBezTo>
                    <a:pt x="26670" y="6318"/>
                    <a:pt x="17145" y="6318"/>
                    <a:pt x="11430" y="11081"/>
                  </a:cubicBezTo>
                  <a:cubicBezTo>
                    <a:pt x="5715" y="15843"/>
                    <a:pt x="5715" y="26321"/>
                    <a:pt x="11430" y="31083"/>
                  </a:cubicBezTo>
                  <a:lnTo>
                    <a:pt x="21908" y="41561"/>
                  </a:lnTo>
                  <a:lnTo>
                    <a:pt x="11430" y="52991"/>
                  </a:lnTo>
                  <a:cubicBezTo>
                    <a:pt x="5715" y="58706"/>
                    <a:pt x="5715" y="68231"/>
                    <a:pt x="11430" y="72993"/>
                  </a:cubicBezTo>
                  <a:cubicBezTo>
                    <a:pt x="17145" y="77756"/>
                    <a:pt x="26670" y="79661"/>
                    <a:pt x="32385" y="73946"/>
                  </a:cubicBezTo>
                  <a:lnTo>
                    <a:pt x="42863" y="63468"/>
                  </a:lnTo>
                  <a:lnTo>
                    <a:pt x="53340" y="73946"/>
                  </a:lnTo>
                  <a:cubicBezTo>
                    <a:pt x="59055" y="79661"/>
                    <a:pt x="68580" y="79661"/>
                    <a:pt x="74295" y="73946"/>
                  </a:cubicBezTo>
                  <a:cubicBezTo>
                    <a:pt x="80010" y="68231"/>
                    <a:pt x="80010" y="58706"/>
                    <a:pt x="74295" y="53943"/>
                  </a:cubicBezTo>
                  <a:lnTo>
                    <a:pt x="63818" y="42513"/>
                  </a:lnTo>
                  <a:lnTo>
                    <a:pt x="74295" y="32036"/>
                  </a:lnTo>
                  <a:cubicBezTo>
                    <a:pt x="80010" y="26321"/>
                    <a:pt x="80010" y="16796"/>
                    <a:pt x="74295" y="11081"/>
                  </a:cubicBezTo>
                  <a:cubicBezTo>
                    <a:pt x="68580" y="5366"/>
                    <a:pt x="59055" y="6318"/>
                    <a:pt x="53340" y="11081"/>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1" name="Google Shape;1191;g290ef586b75_6_580"/>
            <p:cNvSpPr/>
            <p:nvPr/>
          </p:nvSpPr>
          <p:spPr>
            <a:xfrm>
              <a:off x="491721" y="163202"/>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2" name="Google Shape;1192;g290ef586b75_6_580"/>
            <p:cNvSpPr/>
            <p:nvPr/>
          </p:nvSpPr>
          <p:spPr>
            <a:xfrm>
              <a:off x="821614" y="163202"/>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4295"/>
                  </a:lnTo>
                  <a:cubicBezTo>
                    <a:pt x="58103" y="80010"/>
                    <a:pt x="67628" y="80010"/>
                    <a:pt x="73342" y="74295"/>
                  </a:cubicBezTo>
                  <a:cubicBezTo>
                    <a:pt x="79058" y="68580"/>
                    <a:pt x="79058" y="59055"/>
                    <a:pt x="73342" y="54293"/>
                  </a:cubicBezTo>
                  <a:lnTo>
                    <a:pt x="62865" y="43815"/>
                  </a:lnTo>
                  <a:lnTo>
                    <a:pt x="73342" y="33338"/>
                  </a:lnTo>
                  <a:cubicBezTo>
                    <a:pt x="79058" y="27623"/>
                    <a:pt x="79058" y="18098"/>
                    <a:pt x="73342" y="13335"/>
                  </a:cubicBezTo>
                  <a:cubicBezTo>
                    <a:pt x="67628" y="6668"/>
                    <a:pt x="58103" y="6668"/>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3" name="Google Shape;1193;g290ef586b75_6_580"/>
            <p:cNvSpPr/>
            <p:nvPr/>
          </p:nvSpPr>
          <p:spPr>
            <a:xfrm>
              <a:off x="1151509" y="163202"/>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2863"/>
                  </a:lnTo>
                  <a:lnTo>
                    <a:pt x="11430" y="53340"/>
                  </a:lnTo>
                  <a:cubicBezTo>
                    <a:pt x="5715" y="59055"/>
                    <a:pt x="5715" y="68580"/>
                    <a:pt x="11430" y="73343"/>
                  </a:cubicBezTo>
                  <a:cubicBezTo>
                    <a:pt x="17145" y="78105"/>
                    <a:pt x="26670" y="79058"/>
                    <a:pt x="31433" y="73343"/>
                  </a:cubicBezTo>
                  <a:lnTo>
                    <a:pt x="41910" y="62865"/>
                  </a:lnTo>
                  <a:lnTo>
                    <a:pt x="52388" y="74295"/>
                  </a:lnTo>
                  <a:cubicBezTo>
                    <a:pt x="58102" y="80010"/>
                    <a:pt x="67627" y="80010"/>
                    <a:pt x="72390" y="74295"/>
                  </a:cubicBezTo>
                  <a:cubicBezTo>
                    <a:pt x="78105" y="68580"/>
                    <a:pt x="78105" y="59055"/>
                    <a:pt x="72390" y="54293"/>
                  </a:cubicBezTo>
                  <a:lnTo>
                    <a:pt x="61913" y="43815"/>
                  </a:lnTo>
                  <a:lnTo>
                    <a:pt x="72390" y="33338"/>
                  </a:lnTo>
                  <a:cubicBezTo>
                    <a:pt x="79058" y="26670"/>
                    <a:pt x="79058" y="17145"/>
                    <a:pt x="73343" y="11430"/>
                  </a:cubicBezTo>
                  <a:cubicBezTo>
                    <a:pt x="67627" y="6668"/>
                    <a:pt x="58102" y="6668"/>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4" name="Google Shape;1194;g290ef586b75_6_580"/>
            <p:cNvSpPr/>
            <p:nvPr/>
          </p:nvSpPr>
          <p:spPr>
            <a:xfrm>
              <a:off x="1481405" y="163202"/>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8103" y="6668"/>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5" name="Google Shape;1195;g290ef586b75_6_580"/>
            <p:cNvSpPr/>
            <p:nvPr/>
          </p:nvSpPr>
          <p:spPr>
            <a:xfrm>
              <a:off x="1813055" y="163202"/>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4295"/>
                  </a:lnTo>
                  <a:cubicBezTo>
                    <a:pt x="58103" y="80010"/>
                    <a:pt x="67628" y="80010"/>
                    <a:pt x="72390" y="74295"/>
                  </a:cubicBezTo>
                  <a:cubicBezTo>
                    <a:pt x="77153" y="68580"/>
                    <a:pt x="78105" y="59055"/>
                    <a:pt x="72390" y="54293"/>
                  </a:cubicBezTo>
                  <a:lnTo>
                    <a:pt x="61913" y="43815"/>
                  </a:lnTo>
                  <a:lnTo>
                    <a:pt x="72390" y="33338"/>
                  </a:lnTo>
                  <a:cubicBezTo>
                    <a:pt x="78105" y="27623"/>
                    <a:pt x="78105" y="18098"/>
                    <a:pt x="72390" y="13335"/>
                  </a:cubicBezTo>
                  <a:cubicBezTo>
                    <a:pt x="66675" y="8573"/>
                    <a:pt x="57150" y="6668"/>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6" name="Google Shape;1196;g290ef586b75_6_580"/>
            <p:cNvSpPr/>
            <p:nvPr/>
          </p:nvSpPr>
          <p:spPr>
            <a:xfrm>
              <a:off x="2142951" y="163202"/>
              <a:ext cx="140381" cy="140381"/>
            </a:xfrm>
            <a:custGeom>
              <a:avLst/>
              <a:gdLst/>
              <a:ahLst/>
              <a:cxnLst/>
              <a:rect l="l" t="t" r="r" b="b"/>
              <a:pathLst>
                <a:path w="76200" h="76200" extrusionOk="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7" name="Google Shape;1197;g290ef586b75_6_580"/>
            <p:cNvSpPr/>
            <p:nvPr/>
          </p:nvSpPr>
          <p:spPr>
            <a:xfrm>
              <a:off x="2472846" y="163202"/>
              <a:ext cx="140381" cy="140381"/>
            </a:xfrm>
            <a:custGeom>
              <a:avLst/>
              <a:gdLst/>
              <a:ahLst/>
              <a:cxnLst/>
              <a:rect l="l" t="t" r="r" b="b"/>
              <a:pathLst>
                <a:path w="76200" h="76200" extrusionOk="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6668"/>
                    <a:pt x="58103" y="6668"/>
                    <a:pt x="52387"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8" name="Google Shape;1198;g290ef586b75_6_580"/>
            <p:cNvSpPr/>
            <p:nvPr/>
          </p:nvSpPr>
          <p:spPr>
            <a:xfrm>
              <a:off x="2800987" y="163202"/>
              <a:ext cx="140381" cy="140381"/>
            </a:xfrm>
            <a:custGeom>
              <a:avLst/>
              <a:gdLst/>
              <a:ahLst/>
              <a:cxnLst/>
              <a:rect l="l" t="t" r="r" b="b"/>
              <a:pathLst>
                <a:path w="76200" h="76200" extrusionOk="0">
                  <a:moveTo>
                    <a:pt x="53340" y="11430"/>
                  </a:moveTo>
                  <a:lnTo>
                    <a:pt x="42862"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7628" y="6668"/>
                    <a:pt x="59055" y="6668"/>
                    <a:pt x="53340"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199" name="Google Shape;1199;g290ef586b75_6_580"/>
            <p:cNvSpPr/>
            <p:nvPr/>
          </p:nvSpPr>
          <p:spPr>
            <a:xfrm>
              <a:off x="161824" y="431681"/>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3343" y="31432"/>
                  </a:lnTo>
                  <a:cubicBezTo>
                    <a:pt x="79058" y="25718"/>
                    <a:pt x="79058" y="16193"/>
                    <a:pt x="73343" y="11430"/>
                  </a:cubicBezTo>
                  <a:cubicBezTo>
                    <a:pt x="67628"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0" name="Google Shape;1200;g290ef586b75_6_580"/>
            <p:cNvSpPr/>
            <p:nvPr/>
          </p:nvSpPr>
          <p:spPr>
            <a:xfrm>
              <a:off x="491721" y="431681"/>
              <a:ext cx="140381" cy="140381"/>
            </a:xfrm>
            <a:custGeom>
              <a:avLst/>
              <a:gdLst/>
              <a:ahLst/>
              <a:cxnLst/>
              <a:rect l="l" t="t" r="r" b="b"/>
              <a:pathLst>
                <a:path w="76200" h="76200" extrusionOk="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1" name="Google Shape;1201;g290ef586b75_6_580"/>
            <p:cNvSpPr/>
            <p:nvPr/>
          </p:nvSpPr>
          <p:spPr>
            <a:xfrm>
              <a:off x="821614" y="431681"/>
              <a:ext cx="140381" cy="140381"/>
            </a:xfrm>
            <a:custGeom>
              <a:avLst/>
              <a:gdLst/>
              <a:ahLst/>
              <a:cxnLst/>
              <a:rect l="l" t="t" r="r" b="b"/>
              <a:pathLst>
                <a:path w="76200" h="76200" extrusionOk="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2" name="Google Shape;1202;g290ef586b75_6_580"/>
            <p:cNvSpPr/>
            <p:nvPr/>
          </p:nvSpPr>
          <p:spPr>
            <a:xfrm>
              <a:off x="1151509" y="431681"/>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7153"/>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2"/>
                  </a:lnTo>
                  <a:cubicBezTo>
                    <a:pt x="78105" y="25718"/>
                    <a:pt x="78105" y="16193"/>
                    <a:pt x="72390" y="11430"/>
                  </a:cubicBezTo>
                  <a:cubicBezTo>
                    <a:pt x="67627" y="5715"/>
                    <a:pt x="58102"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3" name="Google Shape;1203;g290ef586b75_6_580"/>
            <p:cNvSpPr/>
            <p:nvPr/>
          </p:nvSpPr>
          <p:spPr>
            <a:xfrm>
              <a:off x="1481405" y="431681"/>
              <a:ext cx="140381" cy="140381"/>
            </a:xfrm>
            <a:custGeom>
              <a:avLst/>
              <a:gdLst/>
              <a:ahLst/>
              <a:cxnLst/>
              <a:rect l="l" t="t" r="r" b="b"/>
              <a:pathLst>
                <a:path w="76200" h="76200" extrusionOk="0">
                  <a:moveTo>
                    <a:pt x="52388" y="11430"/>
                  </a:moveTo>
                  <a:lnTo>
                    <a:pt x="41910" y="21907"/>
                  </a:lnTo>
                  <a:lnTo>
                    <a:pt x="31433" y="11430"/>
                  </a:lnTo>
                  <a:cubicBezTo>
                    <a:pt x="25717" y="5715"/>
                    <a:pt x="16192" y="5715"/>
                    <a:pt x="11430" y="11430"/>
                  </a:cubicBezTo>
                  <a:cubicBezTo>
                    <a:pt x="5715"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4" name="Google Shape;1204;g290ef586b75_6_580"/>
            <p:cNvSpPr/>
            <p:nvPr/>
          </p:nvSpPr>
          <p:spPr>
            <a:xfrm>
              <a:off x="1813055" y="431681"/>
              <a:ext cx="140381" cy="140381"/>
            </a:xfrm>
            <a:custGeom>
              <a:avLst/>
              <a:gdLst/>
              <a:ahLst/>
              <a:cxnLst/>
              <a:rect l="l" t="t" r="r" b="b"/>
              <a:pathLst>
                <a:path w="76200" h="76200" extrusionOk="0">
                  <a:moveTo>
                    <a:pt x="52388" y="11430"/>
                  </a:moveTo>
                  <a:lnTo>
                    <a:pt x="41910" y="21907"/>
                  </a:lnTo>
                  <a:lnTo>
                    <a:pt x="31432" y="11430"/>
                  </a:lnTo>
                  <a:cubicBezTo>
                    <a:pt x="25717" y="5715"/>
                    <a:pt x="16192" y="5715"/>
                    <a:pt x="11430" y="11430"/>
                  </a:cubicBezTo>
                  <a:cubicBezTo>
                    <a:pt x="6667"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7153" y="66675"/>
                    <a:pt x="78105" y="57150"/>
                    <a:pt x="72390" y="52387"/>
                  </a:cubicBezTo>
                  <a:lnTo>
                    <a:pt x="61913" y="41910"/>
                  </a:lnTo>
                  <a:lnTo>
                    <a:pt x="72390" y="31432"/>
                  </a:lnTo>
                  <a:cubicBezTo>
                    <a:pt x="78105" y="25718"/>
                    <a:pt x="78105" y="16193"/>
                    <a:pt x="72390" y="11430"/>
                  </a:cubicBezTo>
                  <a:cubicBezTo>
                    <a:pt x="66675" y="6667"/>
                    <a:pt x="57150"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5" name="Google Shape;1205;g290ef586b75_6_580"/>
            <p:cNvSpPr/>
            <p:nvPr/>
          </p:nvSpPr>
          <p:spPr>
            <a:xfrm>
              <a:off x="2142951" y="431681"/>
              <a:ext cx="140381" cy="140381"/>
            </a:xfrm>
            <a:custGeom>
              <a:avLst/>
              <a:gdLst/>
              <a:ahLst/>
              <a:cxnLst/>
              <a:rect l="l" t="t" r="r" b="b"/>
              <a:pathLst>
                <a:path w="76200" h="76200" extrusionOk="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6" name="Google Shape;1206;g290ef586b75_6_580"/>
            <p:cNvSpPr/>
            <p:nvPr/>
          </p:nvSpPr>
          <p:spPr>
            <a:xfrm>
              <a:off x="2472846" y="431681"/>
              <a:ext cx="140381" cy="140381"/>
            </a:xfrm>
            <a:custGeom>
              <a:avLst/>
              <a:gdLst/>
              <a:ahLst/>
              <a:cxnLst/>
              <a:rect l="l" t="t" r="r" b="b"/>
              <a:pathLst>
                <a:path w="76200" h="76200" extrusionOk="0">
                  <a:moveTo>
                    <a:pt x="52387"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7" y="72390"/>
                  </a:lnTo>
                  <a:cubicBezTo>
                    <a:pt x="58103" y="78105"/>
                    <a:pt x="67628" y="78105"/>
                    <a:pt x="72390" y="72390"/>
                  </a:cubicBezTo>
                  <a:cubicBezTo>
                    <a:pt x="78105" y="66675"/>
                    <a:pt x="78105" y="57150"/>
                    <a:pt x="72390" y="52387"/>
                  </a:cubicBezTo>
                  <a:lnTo>
                    <a:pt x="61912" y="41910"/>
                  </a:lnTo>
                  <a:lnTo>
                    <a:pt x="72390" y="31432"/>
                  </a:lnTo>
                  <a:cubicBezTo>
                    <a:pt x="78105" y="25718"/>
                    <a:pt x="78105" y="16193"/>
                    <a:pt x="72390" y="11430"/>
                  </a:cubicBezTo>
                  <a:cubicBezTo>
                    <a:pt x="66675" y="5715"/>
                    <a:pt x="58103" y="5715"/>
                    <a:pt x="52387"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7" name="Google Shape;1207;g290ef586b75_6_580"/>
            <p:cNvSpPr/>
            <p:nvPr/>
          </p:nvSpPr>
          <p:spPr>
            <a:xfrm>
              <a:off x="161824" y="698403"/>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9058"/>
                    <a:pt x="67628" y="79058"/>
                    <a:pt x="73343" y="74295"/>
                  </a:cubicBezTo>
                  <a:cubicBezTo>
                    <a:pt x="79058" y="69533"/>
                    <a:pt x="79058" y="59055"/>
                    <a:pt x="73343" y="54293"/>
                  </a:cubicBezTo>
                  <a:lnTo>
                    <a:pt x="62865" y="43815"/>
                  </a:lnTo>
                  <a:lnTo>
                    <a:pt x="73343" y="32385"/>
                  </a:lnTo>
                  <a:cubicBezTo>
                    <a:pt x="79058" y="26670"/>
                    <a:pt x="79058" y="17145"/>
                    <a:pt x="73343" y="12383"/>
                  </a:cubicBezTo>
                  <a:cubicBezTo>
                    <a:pt x="67628" y="7620"/>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8" name="Google Shape;1208;g290ef586b75_6_580"/>
            <p:cNvSpPr/>
            <p:nvPr/>
          </p:nvSpPr>
          <p:spPr>
            <a:xfrm>
              <a:off x="491721" y="698403"/>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09" name="Google Shape;1209;g290ef586b75_6_580"/>
            <p:cNvSpPr/>
            <p:nvPr/>
          </p:nvSpPr>
          <p:spPr>
            <a:xfrm>
              <a:off x="821614" y="698403"/>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0" name="Google Shape;1210;g290ef586b75_6_580"/>
            <p:cNvSpPr/>
            <p:nvPr/>
          </p:nvSpPr>
          <p:spPr>
            <a:xfrm>
              <a:off x="1151509" y="698403"/>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3"/>
                    <a:pt x="5715" y="67628"/>
                    <a:pt x="11430" y="72390"/>
                  </a:cubicBezTo>
                  <a:cubicBezTo>
                    <a:pt x="17145" y="77153"/>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1" name="Google Shape;1211;g290ef586b75_6_580"/>
            <p:cNvSpPr/>
            <p:nvPr/>
          </p:nvSpPr>
          <p:spPr>
            <a:xfrm>
              <a:off x="1481405" y="698403"/>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2" name="Google Shape;1212;g290ef586b75_6_580"/>
            <p:cNvSpPr/>
            <p:nvPr/>
          </p:nvSpPr>
          <p:spPr>
            <a:xfrm>
              <a:off x="1811302" y="698403"/>
              <a:ext cx="140381" cy="140381"/>
            </a:xfrm>
            <a:custGeom>
              <a:avLst/>
              <a:gdLst/>
              <a:ahLst/>
              <a:cxnLst/>
              <a:rect l="l" t="t" r="r" b="b"/>
              <a:pathLst>
                <a:path w="76200" h="76200" extrusionOk="0">
                  <a:moveTo>
                    <a:pt x="53340"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3340"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3" name="Google Shape;1213;g290ef586b75_6_580"/>
            <p:cNvSpPr/>
            <p:nvPr/>
          </p:nvSpPr>
          <p:spPr>
            <a:xfrm>
              <a:off x="2142951" y="698403"/>
              <a:ext cx="140381" cy="140381"/>
            </a:xfrm>
            <a:custGeom>
              <a:avLst/>
              <a:gdLst/>
              <a:ahLst/>
              <a:cxnLst/>
              <a:rect l="l" t="t" r="r" b="b"/>
              <a:pathLst>
                <a:path w="76200" h="76200" extrusionOk="0">
                  <a:moveTo>
                    <a:pt x="52387"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3"/>
                    <a:pt x="5715" y="67628"/>
                    <a:pt x="11430" y="72390"/>
                  </a:cubicBezTo>
                  <a:cubicBezTo>
                    <a:pt x="17145" y="78105"/>
                    <a:pt x="26670" y="78105"/>
                    <a:pt x="31432" y="72390"/>
                  </a:cubicBezTo>
                  <a:lnTo>
                    <a:pt x="41910" y="61913"/>
                  </a:lnTo>
                  <a:lnTo>
                    <a:pt x="52387" y="72390"/>
                  </a:lnTo>
                  <a:cubicBezTo>
                    <a:pt x="58103" y="78105"/>
                    <a:pt x="67628" y="78105"/>
                    <a:pt x="72390" y="72390"/>
                  </a:cubicBezTo>
                  <a:cubicBezTo>
                    <a:pt x="78105" y="66675"/>
                    <a:pt x="78105" y="57150"/>
                    <a:pt x="72390" y="52388"/>
                  </a:cubicBezTo>
                  <a:lnTo>
                    <a:pt x="61912" y="41910"/>
                  </a:lnTo>
                  <a:lnTo>
                    <a:pt x="72390" y="31433"/>
                  </a:lnTo>
                  <a:cubicBezTo>
                    <a:pt x="78105" y="25718"/>
                    <a:pt x="78105" y="16193"/>
                    <a:pt x="72390" y="11430"/>
                  </a:cubicBezTo>
                  <a:cubicBezTo>
                    <a:pt x="66675" y="5715"/>
                    <a:pt x="58103" y="5715"/>
                    <a:pt x="52387"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4" name="Google Shape;1214;g290ef586b75_6_580"/>
            <p:cNvSpPr/>
            <p:nvPr/>
          </p:nvSpPr>
          <p:spPr>
            <a:xfrm>
              <a:off x="161824" y="966883"/>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3343" y="31433"/>
                  </a:lnTo>
                  <a:cubicBezTo>
                    <a:pt x="79058" y="25718"/>
                    <a:pt x="79058" y="16193"/>
                    <a:pt x="73343" y="11430"/>
                  </a:cubicBezTo>
                  <a:cubicBezTo>
                    <a:pt x="67628"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5" name="Google Shape;1215;g290ef586b75_6_580"/>
            <p:cNvSpPr/>
            <p:nvPr/>
          </p:nvSpPr>
          <p:spPr>
            <a:xfrm>
              <a:off x="491721" y="966883"/>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6" name="Google Shape;1216;g290ef586b75_6_580"/>
            <p:cNvSpPr/>
            <p:nvPr/>
          </p:nvSpPr>
          <p:spPr>
            <a:xfrm>
              <a:off x="821614" y="966883"/>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7" name="Google Shape;1217;g290ef586b75_6_580"/>
            <p:cNvSpPr/>
            <p:nvPr/>
          </p:nvSpPr>
          <p:spPr>
            <a:xfrm>
              <a:off x="1151509" y="966883"/>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8"/>
                  </a:lnTo>
                  <a:cubicBezTo>
                    <a:pt x="5715" y="58102"/>
                    <a:pt x="5715" y="67627"/>
                    <a:pt x="11430" y="72390"/>
                  </a:cubicBezTo>
                  <a:cubicBezTo>
                    <a:pt x="17145" y="77152"/>
                    <a:pt x="26670" y="78105"/>
                    <a:pt x="31433" y="72390"/>
                  </a:cubicBezTo>
                  <a:lnTo>
                    <a:pt x="41910" y="61913"/>
                  </a:lnTo>
                  <a:lnTo>
                    <a:pt x="52388" y="72390"/>
                  </a:lnTo>
                  <a:cubicBezTo>
                    <a:pt x="58102" y="78105"/>
                    <a:pt x="67627" y="78105"/>
                    <a:pt x="72390" y="72390"/>
                  </a:cubicBezTo>
                  <a:cubicBezTo>
                    <a:pt x="78105" y="66675"/>
                    <a:pt x="78105" y="57150"/>
                    <a:pt x="72390" y="52388"/>
                  </a:cubicBezTo>
                  <a:lnTo>
                    <a:pt x="61913" y="41910"/>
                  </a:lnTo>
                  <a:lnTo>
                    <a:pt x="72390" y="31433"/>
                  </a:lnTo>
                  <a:cubicBezTo>
                    <a:pt x="78105" y="25718"/>
                    <a:pt x="78105" y="16193"/>
                    <a:pt x="72390" y="11430"/>
                  </a:cubicBezTo>
                  <a:cubicBezTo>
                    <a:pt x="67627" y="5715"/>
                    <a:pt x="58102"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8" name="Google Shape;1218;g290ef586b75_6_580"/>
            <p:cNvSpPr/>
            <p:nvPr/>
          </p:nvSpPr>
          <p:spPr>
            <a:xfrm>
              <a:off x="1481405" y="966883"/>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8"/>
                  </a:lnTo>
                  <a:cubicBezTo>
                    <a:pt x="5715" y="58102"/>
                    <a:pt x="5715" y="67627"/>
                    <a:pt x="11430" y="72390"/>
                  </a:cubicBezTo>
                  <a:cubicBezTo>
                    <a:pt x="17145" y="78105"/>
                    <a:pt x="26670" y="78105"/>
                    <a:pt x="31433"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19" name="Google Shape;1219;g290ef586b75_6_580"/>
            <p:cNvSpPr/>
            <p:nvPr/>
          </p:nvSpPr>
          <p:spPr>
            <a:xfrm>
              <a:off x="1813055" y="966883"/>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6667" y="17145"/>
                    <a:pt x="5715" y="26670"/>
                    <a:pt x="11430" y="31433"/>
                  </a:cubicBezTo>
                  <a:lnTo>
                    <a:pt x="21907" y="41910"/>
                  </a:lnTo>
                  <a:lnTo>
                    <a:pt x="11430" y="52388"/>
                  </a:lnTo>
                  <a:cubicBezTo>
                    <a:pt x="5715" y="58102"/>
                    <a:pt x="5715" y="67627"/>
                    <a:pt x="11430" y="72390"/>
                  </a:cubicBezTo>
                  <a:cubicBezTo>
                    <a:pt x="17145" y="78105"/>
                    <a:pt x="26670" y="78105"/>
                    <a:pt x="31432" y="72390"/>
                  </a:cubicBezTo>
                  <a:lnTo>
                    <a:pt x="41910" y="61913"/>
                  </a:lnTo>
                  <a:lnTo>
                    <a:pt x="52388" y="72390"/>
                  </a:lnTo>
                  <a:cubicBezTo>
                    <a:pt x="58103" y="78105"/>
                    <a:pt x="67628" y="78105"/>
                    <a:pt x="72390" y="72390"/>
                  </a:cubicBezTo>
                  <a:cubicBezTo>
                    <a:pt x="77153" y="66675"/>
                    <a:pt x="78105" y="57150"/>
                    <a:pt x="72390" y="52388"/>
                  </a:cubicBezTo>
                  <a:lnTo>
                    <a:pt x="61913" y="41910"/>
                  </a:lnTo>
                  <a:lnTo>
                    <a:pt x="72390" y="31433"/>
                  </a:lnTo>
                  <a:cubicBezTo>
                    <a:pt x="78105" y="25718"/>
                    <a:pt x="78105" y="16193"/>
                    <a:pt x="72390" y="11430"/>
                  </a:cubicBezTo>
                  <a:cubicBezTo>
                    <a:pt x="66675" y="6668"/>
                    <a:pt x="57150"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0" name="Google Shape;1220;g290ef586b75_6_580"/>
            <p:cNvSpPr/>
            <p:nvPr/>
          </p:nvSpPr>
          <p:spPr>
            <a:xfrm>
              <a:off x="161824" y="1233607"/>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3343" y="32385"/>
                  </a:lnTo>
                  <a:cubicBezTo>
                    <a:pt x="79058" y="26670"/>
                    <a:pt x="79058" y="17145"/>
                    <a:pt x="73343"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1" name="Google Shape;1221;g290ef586b75_6_580"/>
            <p:cNvSpPr/>
            <p:nvPr/>
          </p:nvSpPr>
          <p:spPr>
            <a:xfrm>
              <a:off x="491721" y="1233607"/>
              <a:ext cx="140381" cy="140381"/>
            </a:xfrm>
            <a:custGeom>
              <a:avLst/>
              <a:gdLst/>
              <a:ahLst/>
              <a:cxnLst/>
              <a:rect l="l" t="t" r="r" b="b"/>
              <a:pathLst>
                <a:path w="76200" h="76200" extrusionOk="0">
                  <a:moveTo>
                    <a:pt x="52388" y="11430"/>
                  </a:moveTo>
                  <a:lnTo>
                    <a:pt x="41910" y="21908"/>
                  </a:lnTo>
                  <a:lnTo>
                    <a:pt x="31432" y="11430"/>
                  </a:lnTo>
                  <a:cubicBezTo>
                    <a:pt x="25717" y="5715"/>
                    <a:pt x="16192" y="5715"/>
                    <a:pt x="11430" y="11430"/>
                  </a:cubicBezTo>
                  <a:cubicBezTo>
                    <a:pt x="5715" y="17145"/>
                    <a:pt x="5715" y="26670"/>
                    <a:pt x="11430" y="31433"/>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2" name="Google Shape;1222;g290ef586b75_6_580"/>
            <p:cNvSpPr/>
            <p:nvPr/>
          </p:nvSpPr>
          <p:spPr>
            <a:xfrm>
              <a:off x="821614" y="1233607"/>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6667"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3" name="Google Shape;1223;g290ef586b75_6_580"/>
            <p:cNvSpPr/>
            <p:nvPr/>
          </p:nvSpPr>
          <p:spPr>
            <a:xfrm>
              <a:off x="1151509" y="1233607"/>
              <a:ext cx="140381" cy="140381"/>
            </a:xfrm>
            <a:custGeom>
              <a:avLst/>
              <a:gdLst/>
              <a:ahLst/>
              <a:cxnLst/>
              <a:rect l="l" t="t" r="r" b="b"/>
              <a:pathLst>
                <a:path w="76200" h="76200" extrusionOk="0">
                  <a:moveTo>
                    <a:pt x="52388" y="11430"/>
                  </a:moveTo>
                  <a:lnTo>
                    <a:pt x="41910" y="21908"/>
                  </a:lnTo>
                  <a:lnTo>
                    <a:pt x="31433" y="11430"/>
                  </a:lnTo>
                  <a:cubicBezTo>
                    <a:pt x="25718" y="5715"/>
                    <a:pt x="16193" y="5715"/>
                    <a:pt x="11430" y="11430"/>
                  </a:cubicBezTo>
                  <a:cubicBezTo>
                    <a:pt x="6668"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2" y="78105"/>
                    <a:pt x="67627" y="78105"/>
                    <a:pt x="72390" y="72390"/>
                  </a:cubicBezTo>
                  <a:cubicBezTo>
                    <a:pt x="78105" y="66675"/>
                    <a:pt x="78105" y="57150"/>
                    <a:pt x="72390" y="52387"/>
                  </a:cubicBezTo>
                  <a:lnTo>
                    <a:pt x="61913" y="41910"/>
                  </a:lnTo>
                  <a:lnTo>
                    <a:pt x="72390" y="31433"/>
                  </a:lnTo>
                  <a:cubicBezTo>
                    <a:pt x="78105" y="25718"/>
                    <a:pt x="78105" y="16193"/>
                    <a:pt x="72390" y="11430"/>
                  </a:cubicBezTo>
                  <a:cubicBezTo>
                    <a:pt x="67627" y="5715"/>
                    <a:pt x="58102"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4" name="Google Shape;1224;g290ef586b75_6_580"/>
            <p:cNvSpPr/>
            <p:nvPr/>
          </p:nvSpPr>
          <p:spPr>
            <a:xfrm>
              <a:off x="1481405" y="1233607"/>
              <a:ext cx="140381" cy="140381"/>
            </a:xfrm>
            <a:custGeom>
              <a:avLst/>
              <a:gdLst/>
              <a:ahLst/>
              <a:cxnLst/>
              <a:rect l="l" t="t" r="r" b="b"/>
              <a:pathLst>
                <a:path w="76200" h="76200" extrusionOk="0">
                  <a:moveTo>
                    <a:pt x="52388" y="11430"/>
                  </a:moveTo>
                  <a:lnTo>
                    <a:pt x="41910" y="21908"/>
                  </a:lnTo>
                  <a:lnTo>
                    <a:pt x="31433" y="11430"/>
                  </a:lnTo>
                  <a:cubicBezTo>
                    <a:pt x="25717" y="5715"/>
                    <a:pt x="16192" y="5715"/>
                    <a:pt x="11430" y="11430"/>
                  </a:cubicBezTo>
                  <a:cubicBezTo>
                    <a:pt x="5715" y="17145"/>
                    <a:pt x="5715" y="26670"/>
                    <a:pt x="11430" y="31433"/>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3"/>
                  </a:lnTo>
                  <a:cubicBezTo>
                    <a:pt x="78105" y="25718"/>
                    <a:pt x="78105" y="16193"/>
                    <a:pt x="72390" y="11430"/>
                  </a:cubicBezTo>
                  <a:cubicBezTo>
                    <a:pt x="66675" y="6668"/>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5" name="Google Shape;1225;g290ef586b75_6_580"/>
            <p:cNvSpPr/>
            <p:nvPr/>
          </p:nvSpPr>
          <p:spPr>
            <a:xfrm>
              <a:off x="160070" y="1500330"/>
              <a:ext cx="140381" cy="140381"/>
            </a:xfrm>
            <a:custGeom>
              <a:avLst/>
              <a:gdLst/>
              <a:ahLst/>
              <a:cxnLst/>
              <a:rect l="l" t="t" r="r" b="b"/>
              <a:pathLst>
                <a:path w="76200" h="76200" extrusionOk="0">
                  <a:moveTo>
                    <a:pt x="53340" y="11430"/>
                  </a:moveTo>
                  <a:lnTo>
                    <a:pt x="42863" y="21907"/>
                  </a:lnTo>
                  <a:lnTo>
                    <a:pt x="32385" y="11430"/>
                  </a:lnTo>
                  <a:cubicBezTo>
                    <a:pt x="26670" y="5715"/>
                    <a:pt x="17145" y="5715"/>
                    <a:pt x="12383" y="11430"/>
                  </a:cubicBezTo>
                  <a:cubicBezTo>
                    <a:pt x="7620" y="17145"/>
                    <a:pt x="6668" y="26670"/>
                    <a:pt x="12383" y="31432"/>
                  </a:cubicBezTo>
                  <a:lnTo>
                    <a:pt x="22860"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4295" y="32385"/>
                  </a:lnTo>
                  <a:cubicBezTo>
                    <a:pt x="80010" y="26670"/>
                    <a:pt x="80010" y="17145"/>
                    <a:pt x="74295" y="12382"/>
                  </a:cubicBezTo>
                  <a:cubicBezTo>
                    <a:pt x="68580" y="7620"/>
                    <a:pt x="59055" y="6667"/>
                    <a:pt x="53340"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6" name="Google Shape;1226;g290ef586b75_6_580"/>
            <p:cNvSpPr/>
            <p:nvPr/>
          </p:nvSpPr>
          <p:spPr>
            <a:xfrm>
              <a:off x="491721" y="1500330"/>
              <a:ext cx="140381" cy="140381"/>
            </a:xfrm>
            <a:custGeom>
              <a:avLst/>
              <a:gdLst/>
              <a:ahLst/>
              <a:cxnLst/>
              <a:rect l="l" t="t" r="r" b="b"/>
              <a:pathLst>
                <a:path w="76200" h="76200" extrusionOk="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3340"/>
                  </a:lnTo>
                  <a:cubicBezTo>
                    <a:pt x="5715" y="59055"/>
                    <a:pt x="5715" y="68580"/>
                    <a:pt x="11430" y="73342"/>
                  </a:cubicBezTo>
                  <a:cubicBezTo>
                    <a:pt x="17145" y="79057"/>
                    <a:pt x="26670" y="79057"/>
                    <a:pt x="31432"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6675" y="7620"/>
                    <a:pt x="58103" y="6667"/>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7" name="Google Shape;1227;g290ef586b75_6_580"/>
            <p:cNvSpPr/>
            <p:nvPr/>
          </p:nvSpPr>
          <p:spPr>
            <a:xfrm>
              <a:off x="821614" y="1500330"/>
              <a:ext cx="140381" cy="140381"/>
            </a:xfrm>
            <a:custGeom>
              <a:avLst/>
              <a:gdLst/>
              <a:ahLst/>
              <a:cxnLst/>
              <a:rect l="l" t="t" r="r" b="b"/>
              <a:pathLst>
                <a:path w="76200" h="76200" extrusionOk="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3" y="79057"/>
                    <a:pt x="67628" y="79057"/>
                    <a:pt x="72390" y="73342"/>
                  </a:cubicBezTo>
                  <a:cubicBezTo>
                    <a:pt x="78105" y="67628"/>
                    <a:pt x="78105" y="58103"/>
                    <a:pt x="72390" y="53340"/>
                  </a:cubicBezTo>
                  <a:lnTo>
                    <a:pt x="61913" y="42863"/>
                  </a:lnTo>
                  <a:lnTo>
                    <a:pt x="72390" y="32385"/>
                  </a:lnTo>
                  <a:cubicBezTo>
                    <a:pt x="78105" y="26670"/>
                    <a:pt x="78105" y="17145"/>
                    <a:pt x="72390" y="12382"/>
                  </a:cubicBezTo>
                  <a:cubicBezTo>
                    <a:pt x="67628" y="6667"/>
                    <a:pt x="58103" y="6667"/>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8" name="Google Shape;1228;g290ef586b75_6_580"/>
            <p:cNvSpPr/>
            <p:nvPr/>
          </p:nvSpPr>
          <p:spPr>
            <a:xfrm>
              <a:off x="1151509" y="1500330"/>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3340"/>
                  </a:lnTo>
                  <a:cubicBezTo>
                    <a:pt x="5715" y="59055"/>
                    <a:pt x="5715" y="68580"/>
                    <a:pt x="11430" y="73342"/>
                  </a:cubicBezTo>
                  <a:cubicBezTo>
                    <a:pt x="17145" y="79057"/>
                    <a:pt x="26670" y="79057"/>
                    <a:pt x="31433" y="73342"/>
                  </a:cubicBezTo>
                  <a:lnTo>
                    <a:pt x="41910" y="62865"/>
                  </a:lnTo>
                  <a:lnTo>
                    <a:pt x="52388" y="73342"/>
                  </a:lnTo>
                  <a:cubicBezTo>
                    <a:pt x="58102" y="79057"/>
                    <a:pt x="67627" y="79057"/>
                    <a:pt x="72390" y="73342"/>
                  </a:cubicBezTo>
                  <a:cubicBezTo>
                    <a:pt x="78105" y="67628"/>
                    <a:pt x="78105" y="58103"/>
                    <a:pt x="72390" y="53340"/>
                  </a:cubicBezTo>
                  <a:lnTo>
                    <a:pt x="61913" y="42863"/>
                  </a:lnTo>
                  <a:lnTo>
                    <a:pt x="72390" y="32385"/>
                  </a:lnTo>
                  <a:cubicBezTo>
                    <a:pt x="78105" y="26670"/>
                    <a:pt x="78105" y="17145"/>
                    <a:pt x="72390" y="12382"/>
                  </a:cubicBezTo>
                  <a:cubicBezTo>
                    <a:pt x="67627" y="6667"/>
                    <a:pt x="58102" y="6667"/>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29" name="Google Shape;1229;g290ef586b75_6_580"/>
            <p:cNvSpPr/>
            <p:nvPr/>
          </p:nvSpPr>
          <p:spPr>
            <a:xfrm>
              <a:off x="161824" y="1768810"/>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6193" y="79057"/>
                    <a:pt x="25718" y="79057"/>
                    <a:pt x="31433" y="73342"/>
                  </a:cubicBezTo>
                  <a:lnTo>
                    <a:pt x="41910" y="62865"/>
                  </a:lnTo>
                  <a:lnTo>
                    <a:pt x="52388" y="73342"/>
                  </a:lnTo>
                  <a:cubicBezTo>
                    <a:pt x="58103" y="79057"/>
                    <a:pt x="67628" y="79057"/>
                    <a:pt x="73343" y="73342"/>
                  </a:cubicBezTo>
                  <a:cubicBezTo>
                    <a:pt x="79058" y="67628"/>
                    <a:pt x="79058" y="58103"/>
                    <a:pt x="73343" y="53340"/>
                  </a:cubicBezTo>
                  <a:lnTo>
                    <a:pt x="62865" y="42862"/>
                  </a:lnTo>
                  <a:lnTo>
                    <a:pt x="73343" y="31432"/>
                  </a:lnTo>
                  <a:cubicBezTo>
                    <a:pt x="79058" y="25717"/>
                    <a:pt x="79058" y="16192"/>
                    <a:pt x="73343" y="11430"/>
                  </a:cubicBezTo>
                  <a:cubicBezTo>
                    <a:pt x="67628"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0" name="Google Shape;1230;g290ef586b75_6_580"/>
            <p:cNvSpPr/>
            <p:nvPr/>
          </p:nvSpPr>
          <p:spPr>
            <a:xfrm>
              <a:off x="491721" y="1768810"/>
              <a:ext cx="140381" cy="140381"/>
            </a:xfrm>
            <a:custGeom>
              <a:avLst/>
              <a:gdLst/>
              <a:ahLst/>
              <a:cxnLst/>
              <a:rect l="l" t="t" r="r" b="b"/>
              <a:pathLst>
                <a:path w="76200" h="76200" extrusionOk="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7"/>
                  </a:lnTo>
                  <a:cubicBezTo>
                    <a:pt x="5715" y="58103"/>
                    <a:pt x="5715" y="67628"/>
                    <a:pt x="11430" y="72390"/>
                  </a:cubicBezTo>
                  <a:cubicBezTo>
                    <a:pt x="17145" y="78105"/>
                    <a:pt x="26670" y="78105"/>
                    <a:pt x="31432"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1" name="Google Shape;1231;g290ef586b75_6_580"/>
            <p:cNvSpPr/>
            <p:nvPr/>
          </p:nvSpPr>
          <p:spPr>
            <a:xfrm>
              <a:off x="821614" y="1768810"/>
              <a:ext cx="140381" cy="140381"/>
            </a:xfrm>
            <a:custGeom>
              <a:avLst/>
              <a:gdLst/>
              <a:ahLst/>
              <a:cxnLst/>
              <a:rect l="l" t="t" r="r" b="b"/>
              <a:pathLst>
                <a:path w="76200" h="76200" extrusionOk="0">
                  <a:moveTo>
                    <a:pt x="52388" y="11430"/>
                  </a:moveTo>
                  <a:lnTo>
                    <a:pt x="41910" y="21907"/>
                  </a:lnTo>
                  <a:lnTo>
                    <a:pt x="31433" y="11430"/>
                  </a:lnTo>
                  <a:cubicBezTo>
                    <a:pt x="25717" y="5715"/>
                    <a:pt x="16192" y="5715"/>
                    <a:pt x="11430" y="11430"/>
                  </a:cubicBezTo>
                  <a:cubicBezTo>
                    <a:pt x="6667"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7628" y="5715"/>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2" name="Google Shape;1232;g290ef586b75_6_580"/>
            <p:cNvSpPr/>
            <p:nvPr/>
          </p:nvSpPr>
          <p:spPr>
            <a:xfrm>
              <a:off x="161824" y="2035532"/>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8"/>
                  </a:lnTo>
                  <a:cubicBezTo>
                    <a:pt x="5715" y="58103"/>
                    <a:pt x="5715" y="67628"/>
                    <a:pt x="11430" y="72390"/>
                  </a:cubicBezTo>
                  <a:cubicBezTo>
                    <a:pt x="17145" y="78105"/>
                    <a:pt x="26670" y="78105"/>
                    <a:pt x="31433"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3" name="Google Shape;1233;g290ef586b75_6_580"/>
            <p:cNvSpPr/>
            <p:nvPr/>
          </p:nvSpPr>
          <p:spPr>
            <a:xfrm>
              <a:off x="491721" y="2035532"/>
              <a:ext cx="140381" cy="140381"/>
            </a:xfrm>
            <a:custGeom>
              <a:avLst/>
              <a:gdLst/>
              <a:ahLst/>
              <a:cxnLst/>
              <a:rect l="l" t="t" r="r" b="b"/>
              <a:pathLst>
                <a:path w="76200" h="76200" extrusionOk="0">
                  <a:moveTo>
                    <a:pt x="52388" y="11430"/>
                  </a:moveTo>
                  <a:lnTo>
                    <a:pt x="41910" y="21907"/>
                  </a:lnTo>
                  <a:lnTo>
                    <a:pt x="31432" y="11430"/>
                  </a:lnTo>
                  <a:cubicBezTo>
                    <a:pt x="25717" y="5715"/>
                    <a:pt x="16192" y="5715"/>
                    <a:pt x="11430" y="11430"/>
                  </a:cubicBezTo>
                  <a:cubicBezTo>
                    <a:pt x="5715" y="17145"/>
                    <a:pt x="5715" y="26670"/>
                    <a:pt x="11430" y="31432"/>
                  </a:cubicBezTo>
                  <a:lnTo>
                    <a:pt x="21907" y="41910"/>
                  </a:lnTo>
                  <a:lnTo>
                    <a:pt x="11430" y="52388"/>
                  </a:lnTo>
                  <a:cubicBezTo>
                    <a:pt x="5715" y="58103"/>
                    <a:pt x="5715" y="67628"/>
                    <a:pt x="11430" y="72390"/>
                  </a:cubicBezTo>
                  <a:cubicBezTo>
                    <a:pt x="17145" y="78105"/>
                    <a:pt x="26670" y="78105"/>
                    <a:pt x="31432" y="72390"/>
                  </a:cubicBezTo>
                  <a:lnTo>
                    <a:pt x="41910" y="61913"/>
                  </a:lnTo>
                  <a:lnTo>
                    <a:pt x="52388" y="72390"/>
                  </a:lnTo>
                  <a:cubicBezTo>
                    <a:pt x="58103" y="78105"/>
                    <a:pt x="67628" y="78105"/>
                    <a:pt x="72390" y="72390"/>
                  </a:cubicBezTo>
                  <a:cubicBezTo>
                    <a:pt x="78105" y="66675"/>
                    <a:pt x="78105" y="57150"/>
                    <a:pt x="72390" y="52388"/>
                  </a:cubicBezTo>
                  <a:lnTo>
                    <a:pt x="61913" y="41910"/>
                  </a:lnTo>
                  <a:lnTo>
                    <a:pt x="72390" y="31432"/>
                  </a:lnTo>
                  <a:cubicBezTo>
                    <a:pt x="78105" y="25717"/>
                    <a:pt x="78105" y="16192"/>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4" name="Google Shape;1234;g290ef586b75_6_580"/>
            <p:cNvSpPr/>
            <p:nvPr/>
          </p:nvSpPr>
          <p:spPr>
            <a:xfrm>
              <a:off x="161824" y="2304011"/>
              <a:ext cx="140381" cy="140381"/>
            </a:xfrm>
            <a:custGeom>
              <a:avLst/>
              <a:gdLst/>
              <a:ahLst/>
              <a:cxnLst/>
              <a:rect l="l" t="t" r="r" b="b"/>
              <a:pathLst>
                <a:path w="76200" h="76200" extrusionOk="0">
                  <a:moveTo>
                    <a:pt x="52388" y="11430"/>
                  </a:moveTo>
                  <a:lnTo>
                    <a:pt x="41910" y="21907"/>
                  </a:lnTo>
                  <a:lnTo>
                    <a:pt x="31433" y="11430"/>
                  </a:lnTo>
                  <a:cubicBezTo>
                    <a:pt x="25718" y="5715"/>
                    <a:pt x="16193" y="5715"/>
                    <a:pt x="11430" y="11430"/>
                  </a:cubicBezTo>
                  <a:cubicBezTo>
                    <a:pt x="6668" y="17145"/>
                    <a:pt x="5715" y="26670"/>
                    <a:pt x="11430" y="31432"/>
                  </a:cubicBezTo>
                  <a:lnTo>
                    <a:pt x="21908" y="41910"/>
                  </a:lnTo>
                  <a:lnTo>
                    <a:pt x="11430" y="52387"/>
                  </a:lnTo>
                  <a:cubicBezTo>
                    <a:pt x="5715" y="58103"/>
                    <a:pt x="5715" y="67628"/>
                    <a:pt x="11430" y="72390"/>
                  </a:cubicBezTo>
                  <a:cubicBezTo>
                    <a:pt x="17145" y="78105"/>
                    <a:pt x="26670" y="78105"/>
                    <a:pt x="31433" y="72390"/>
                  </a:cubicBezTo>
                  <a:lnTo>
                    <a:pt x="41910" y="61912"/>
                  </a:lnTo>
                  <a:lnTo>
                    <a:pt x="52388" y="72390"/>
                  </a:lnTo>
                  <a:cubicBezTo>
                    <a:pt x="58103" y="78105"/>
                    <a:pt x="67628" y="78105"/>
                    <a:pt x="72390" y="72390"/>
                  </a:cubicBezTo>
                  <a:cubicBezTo>
                    <a:pt x="78105" y="66675"/>
                    <a:pt x="78105" y="57150"/>
                    <a:pt x="72390" y="52387"/>
                  </a:cubicBezTo>
                  <a:lnTo>
                    <a:pt x="61913" y="41910"/>
                  </a:lnTo>
                  <a:lnTo>
                    <a:pt x="72390" y="31432"/>
                  </a:lnTo>
                  <a:cubicBezTo>
                    <a:pt x="78105" y="25717"/>
                    <a:pt x="78105" y="16192"/>
                    <a:pt x="72390" y="11430"/>
                  </a:cubicBezTo>
                  <a:cubicBezTo>
                    <a:pt x="66675" y="6667"/>
                    <a:pt x="58103" y="5715"/>
                    <a:pt x="52388" y="11430"/>
                  </a:cubicBezTo>
                  <a:close/>
                </a:path>
              </a:pathLst>
            </a:custGeom>
            <a:solidFill>
              <a:srgbClr val="FFFFFF">
                <a:alpha val="4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grpSp>
      <p:sp>
        <p:nvSpPr>
          <p:cNvPr id="1235" name="Google Shape;1235;g290ef586b75_6_580"/>
          <p:cNvSpPr/>
          <p:nvPr/>
        </p:nvSpPr>
        <p:spPr>
          <a:xfrm rot="1642289">
            <a:off x="2007653" y="4109671"/>
            <a:ext cx="296040" cy="296040"/>
          </a:xfrm>
          <a:prstGeom prst="plus">
            <a:avLst>
              <a:gd name="adj" fmla="val 43777"/>
            </a:avLst>
          </a:prstGeom>
          <a:solidFill>
            <a:schemeClr val="lt1">
              <a:alpha val="71764"/>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
        <p:nvSpPr>
          <p:cNvPr id="1236" name="Google Shape;1236;g290ef586b75_6_580"/>
          <p:cNvSpPr/>
          <p:nvPr/>
        </p:nvSpPr>
        <p:spPr>
          <a:xfrm rot="-9543087">
            <a:off x="4280712" y="5743588"/>
            <a:ext cx="251202" cy="216553"/>
          </a:xfrm>
          <a:prstGeom prst="triangle">
            <a:avLst>
              <a:gd name="adj" fmla="val 50000"/>
            </a:avLst>
          </a:prstGeom>
          <a:solidFill>
            <a:schemeClr val="lt1">
              <a:alpha val="71764"/>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
        <p:nvSpPr>
          <p:cNvPr id="1237" name="Google Shape;1237;g290ef586b75_6_580"/>
          <p:cNvSpPr/>
          <p:nvPr/>
        </p:nvSpPr>
        <p:spPr>
          <a:xfrm rot="1642289">
            <a:off x="11121452" y="563704"/>
            <a:ext cx="296040" cy="296040"/>
          </a:xfrm>
          <a:prstGeom prst="plus">
            <a:avLst>
              <a:gd name="adj" fmla="val 43777"/>
            </a:avLst>
          </a:prstGeom>
          <a:solidFill>
            <a:schemeClr val="lt1">
              <a:alpha val="71764"/>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
        <p:nvSpPr>
          <p:cNvPr id="1238" name="Google Shape;1238;g290ef586b75_6_580"/>
          <p:cNvSpPr/>
          <p:nvPr/>
        </p:nvSpPr>
        <p:spPr>
          <a:xfrm rot="-8783314">
            <a:off x="1728884" y="2171914"/>
            <a:ext cx="354855" cy="544957"/>
          </a:xfrm>
          <a:custGeom>
            <a:avLst/>
            <a:gdLst/>
            <a:ahLst/>
            <a:cxnLst/>
            <a:rect l="l" t="t" r="r" b="b"/>
            <a:pathLst>
              <a:path w="354855" h="544956" extrusionOk="0">
                <a:moveTo>
                  <a:pt x="345263" y="315279"/>
                </a:moveTo>
                <a:cubicBezTo>
                  <a:pt x="350333" y="188545"/>
                  <a:pt x="347798" y="88425"/>
                  <a:pt x="219796" y="31395"/>
                </a:cubicBezTo>
                <a:cubicBezTo>
                  <a:pt x="183044" y="14920"/>
                  <a:pt x="72785" y="-289"/>
                  <a:pt x="43636" y="17454"/>
                </a:cubicBezTo>
                <a:cubicBezTo>
                  <a:pt x="5616" y="38999"/>
                  <a:pt x="-12127" y="85891"/>
                  <a:pt x="52508" y="113772"/>
                </a:cubicBezTo>
                <a:cubicBezTo>
                  <a:pt x="209658" y="107435"/>
                  <a:pt x="247678" y="134050"/>
                  <a:pt x="248945" y="307675"/>
                </a:cubicBezTo>
                <a:cubicBezTo>
                  <a:pt x="248945" y="392587"/>
                  <a:pt x="245143" y="445816"/>
                  <a:pt x="240074" y="492707"/>
                </a:cubicBezTo>
                <a:cubicBezTo>
                  <a:pt x="237539" y="518054"/>
                  <a:pt x="248945" y="540866"/>
                  <a:pt x="274292" y="543401"/>
                </a:cubicBezTo>
                <a:lnTo>
                  <a:pt x="289500" y="544668"/>
                </a:lnTo>
                <a:cubicBezTo>
                  <a:pt x="314847" y="547203"/>
                  <a:pt x="337659" y="528193"/>
                  <a:pt x="338927" y="501579"/>
                </a:cubicBezTo>
                <a:lnTo>
                  <a:pt x="345263" y="315279"/>
                </a:lnTo>
                <a:close/>
              </a:path>
            </a:pathLst>
          </a:custGeom>
          <a:solidFill>
            <a:schemeClr val="lt1">
              <a:alpha val="69803"/>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rgbClr val="000000"/>
              </a:solidFill>
              <a:latin typeface="Helvetica Neue Light"/>
              <a:ea typeface="Helvetica Neue Light"/>
              <a:cs typeface="Helvetica Neue Light"/>
              <a:sym typeface="Helvetica Neue Light"/>
            </a:endParaRPr>
          </a:p>
        </p:txBody>
      </p:sp>
      <p:sp>
        <p:nvSpPr>
          <p:cNvPr id="1239" name="Google Shape;1239;g290ef586b75_6_580"/>
          <p:cNvSpPr/>
          <p:nvPr/>
        </p:nvSpPr>
        <p:spPr>
          <a:xfrm rot="10800000">
            <a:off x="23713" y="0"/>
            <a:ext cx="7980947" cy="6634778"/>
          </a:xfrm>
          <a:custGeom>
            <a:avLst/>
            <a:gdLst/>
            <a:ahLst/>
            <a:cxnLst/>
            <a:rect l="l" t="t" r="r" b="b"/>
            <a:pathLst>
              <a:path w="4530235" h="3166512" extrusionOk="0">
                <a:moveTo>
                  <a:pt x="4530235" y="0"/>
                </a:moveTo>
                <a:lnTo>
                  <a:pt x="4530235" y="3166512"/>
                </a:lnTo>
                <a:lnTo>
                  <a:pt x="0" y="3166512"/>
                </a:lnTo>
                <a:lnTo>
                  <a:pt x="8629" y="3148262"/>
                </a:lnTo>
                <a:cubicBezTo>
                  <a:pt x="219065" y="2717837"/>
                  <a:pt x="543026" y="2202269"/>
                  <a:pt x="897444" y="2027274"/>
                </a:cubicBezTo>
                <a:cubicBezTo>
                  <a:pt x="1464514" y="1747283"/>
                  <a:pt x="2765231" y="2300177"/>
                  <a:pt x="3172812" y="2059172"/>
                </a:cubicBezTo>
                <a:cubicBezTo>
                  <a:pt x="3580393" y="1818167"/>
                  <a:pt x="3071803" y="926804"/>
                  <a:pt x="3342933" y="581246"/>
                </a:cubicBezTo>
                <a:cubicBezTo>
                  <a:pt x="3549457" y="318029"/>
                  <a:pt x="4135386" y="76402"/>
                  <a:pt x="4518022" y="2043"/>
                </a:cubicBezTo>
                <a:close/>
              </a:path>
            </a:pathLst>
          </a:custGeom>
          <a:solidFill>
            <a:schemeClr val="lt1">
              <a:alpha val="13725"/>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Helvetica Neue Light"/>
              <a:buNone/>
            </a:pPr>
            <a:endParaRPr sz="3200" b="0" i="0" u="none" strike="noStrike" cap="none">
              <a:solidFill>
                <a:schemeClr val="lt1"/>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2265229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1">
  <p:cSld name="1_Title 1">
    <p:spTree>
      <p:nvGrpSpPr>
        <p:cNvPr id="1" name="Shape 1240"/>
        <p:cNvGrpSpPr/>
        <p:nvPr/>
      </p:nvGrpSpPr>
      <p:grpSpPr>
        <a:xfrm>
          <a:off x="0" y="0"/>
          <a:ext cx="0" cy="0"/>
          <a:chOff x="0" y="0"/>
          <a:chExt cx="0" cy="0"/>
        </a:xfrm>
      </p:grpSpPr>
      <p:pic>
        <p:nvPicPr>
          <p:cNvPr id="1241" name="Google Shape;1241;g290ef586b75_6_636"/>
          <p:cNvPicPr preferRelativeResize="0"/>
          <p:nvPr/>
        </p:nvPicPr>
        <p:blipFill rotWithShape="1">
          <a:blip r:embed="rId2">
            <a:alphaModFix amt="50000"/>
          </a:blip>
          <a:srcRect/>
          <a:stretch/>
        </p:blipFill>
        <p:spPr>
          <a:xfrm>
            <a:off x="16070" y="0"/>
            <a:ext cx="12175930" cy="6859451"/>
          </a:xfrm>
          <a:prstGeom prst="rect">
            <a:avLst/>
          </a:prstGeom>
          <a:noFill/>
          <a:ln>
            <a:noFill/>
          </a:ln>
        </p:spPr>
      </p:pic>
      <p:sp>
        <p:nvSpPr>
          <p:cNvPr id="1242" name="Google Shape;1242;g290ef586b75_6_636"/>
          <p:cNvSpPr txBox="1">
            <a:spLocks noGrp="1"/>
          </p:cNvSpPr>
          <p:nvPr>
            <p:ph type="body" idx="1"/>
          </p:nvPr>
        </p:nvSpPr>
        <p:spPr>
          <a:xfrm>
            <a:off x="1857375" y="1942985"/>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rgbClr val="2D3293"/>
              </a:buClr>
              <a:buSzPts val="4500"/>
              <a:buFont typeface="Helvetica Neue"/>
              <a:buNone/>
              <a:defRPr sz="60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43" name="Google Shape;1243;g290ef586b75_6_636"/>
          <p:cNvSpPr txBox="1">
            <a:spLocks noGrp="1"/>
          </p:cNvSpPr>
          <p:nvPr>
            <p:ph type="body" idx="2"/>
          </p:nvPr>
        </p:nvSpPr>
        <p:spPr>
          <a:xfrm>
            <a:off x="1857375" y="4016911"/>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44" name="Google Shape;1244;g290ef586b75_6_636"/>
          <p:cNvSpPr txBox="1">
            <a:spLocks noGrp="1"/>
          </p:cNvSpPr>
          <p:nvPr>
            <p:ph type="body" idx="3"/>
          </p:nvPr>
        </p:nvSpPr>
        <p:spPr>
          <a:xfrm>
            <a:off x="3132045" y="1040843"/>
            <a:ext cx="5926230" cy="369332"/>
          </a:xfrm>
          <a:prstGeom prst="rect">
            <a:avLst/>
          </a:prstGeom>
          <a:noFill/>
          <a:ln>
            <a:noFill/>
          </a:ln>
        </p:spPr>
        <p:txBody>
          <a:bodyPr spcFirstLastPara="1" wrap="square" lIns="0" tIns="0" rIns="0" bIns="0" anchor="b" anchorCtr="1">
            <a:spAutoFit/>
          </a:bodyPr>
          <a:lstStyle>
            <a:lvl1pPr marL="457200" lvl="0" indent="-228600" algn="r">
              <a:lnSpc>
                <a:spcPct val="100000"/>
              </a:lnSpc>
              <a:spcBef>
                <a:spcPts val="900"/>
              </a:spcBef>
              <a:spcAft>
                <a:spcPts val="0"/>
              </a:spcAft>
              <a:buClr>
                <a:srgbClr val="2D3293"/>
              </a:buClr>
              <a:buSzPts val="1800"/>
              <a:buFont typeface="Helvetica Neue"/>
              <a:buNone/>
              <a:defRPr sz="24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45" name="Google Shape;1245;g290ef586b75_6_636"/>
          <p:cNvSpPr txBox="1">
            <a:spLocks noGrp="1"/>
          </p:cNvSpPr>
          <p:nvPr>
            <p:ph type="body" idx="4"/>
          </p:nvPr>
        </p:nvSpPr>
        <p:spPr>
          <a:xfrm>
            <a:off x="3132045" y="1410176"/>
            <a:ext cx="5926230" cy="396596"/>
          </a:xfrm>
          <a:prstGeom prst="rect">
            <a:avLst/>
          </a:prstGeom>
          <a:noFill/>
          <a:ln>
            <a:noFill/>
          </a:ln>
        </p:spPr>
        <p:txBody>
          <a:bodyPr spcFirstLastPara="1" wrap="square" lIns="0" tIns="27000" rIns="0" bIns="0" anchor="t" anchorCtr="1">
            <a:spAutoFit/>
          </a:bodyPr>
          <a:lstStyle>
            <a:lvl1pPr marL="457200" lvl="0" indent="-228600" algn="ctr">
              <a:lnSpc>
                <a:spcPct val="100000"/>
              </a:lnSpc>
              <a:spcBef>
                <a:spcPts val="900"/>
              </a:spcBef>
              <a:spcAft>
                <a:spcPts val="0"/>
              </a:spcAft>
              <a:buClr>
                <a:schemeClr val="accent2"/>
              </a:buClr>
              <a:buSzPts val="1800"/>
              <a:buFont typeface="Helvetica Neue Light"/>
              <a:buNone/>
              <a:defRPr sz="24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246" name="Google Shape;1246;g290ef586b75_6_636"/>
          <p:cNvPicPr preferRelativeResize="0"/>
          <p:nvPr/>
        </p:nvPicPr>
        <p:blipFill rotWithShape="1">
          <a:blip r:embed="rId3">
            <a:alphaModFix/>
          </a:blip>
          <a:srcRect/>
          <a:stretch/>
        </p:blipFill>
        <p:spPr>
          <a:xfrm>
            <a:off x="5732370" y="280664"/>
            <a:ext cx="725580" cy="725580"/>
          </a:xfrm>
          <a:prstGeom prst="rect">
            <a:avLst/>
          </a:prstGeom>
          <a:noFill/>
          <a:ln>
            <a:noFill/>
          </a:ln>
        </p:spPr>
      </p:pic>
      <p:sp>
        <p:nvSpPr>
          <p:cNvPr id="1247" name="Google Shape;1247;g290ef586b75_6_636"/>
          <p:cNvSpPr txBox="1">
            <a:spLocks noGrp="1"/>
          </p:cNvSpPr>
          <p:nvPr>
            <p:ph type="ftr" idx="11"/>
          </p:nvPr>
        </p:nvSpPr>
        <p:spPr>
          <a:xfrm>
            <a:off x="3474596" y="6334884"/>
            <a:ext cx="5345614" cy="249224"/>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248" name="Google Shape;1248;g290ef586b75_6_636"/>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249" name="Google Shape;1249;g290ef586b75_6_636"/>
          <p:cNvPicPr preferRelativeResize="0"/>
          <p:nvPr/>
        </p:nvPicPr>
        <p:blipFill rotWithShape="1">
          <a:blip r:embed="rId5">
            <a:alphaModFix/>
          </a:blip>
          <a:srcRect/>
          <a:stretch/>
        </p:blipFill>
        <p:spPr>
          <a:xfrm>
            <a:off x="11043659" y="6372247"/>
            <a:ext cx="527896" cy="189000"/>
          </a:xfrm>
          <a:prstGeom prst="rect">
            <a:avLst/>
          </a:prstGeom>
          <a:noFill/>
          <a:ln>
            <a:noFill/>
          </a:ln>
        </p:spPr>
      </p:pic>
      <p:pic>
        <p:nvPicPr>
          <p:cNvPr id="1250" name="Google Shape;1250;g290ef586b75_6_636"/>
          <p:cNvPicPr preferRelativeResize="0"/>
          <p:nvPr/>
        </p:nvPicPr>
        <p:blipFill rotWithShape="1">
          <a:blip r:embed="rId6">
            <a:alphaModFix/>
          </a:blip>
          <a:srcRect/>
          <a:stretch/>
        </p:blipFill>
        <p:spPr>
          <a:xfrm>
            <a:off x="9249702" y="6344447"/>
            <a:ext cx="324001" cy="270000"/>
          </a:xfrm>
          <a:prstGeom prst="rect">
            <a:avLst/>
          </a:prstGeom>
          <a:noFill/>
          <a:ln>
            <a:noFill/>
          </a:ln>
        </p:spPr>
      </p:pic>
      <p:sp>
        <p:nvSpPr>
          <p:cNvPr id="1251" name="Google Shape;1251;g290ef586b75_6_636"/>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252" name="Google Shape;1252;g290ef586b75_6_636"/>
          <p:cNvPicPr preferRelativeResize="0"/>
          <p:nvPr/>
        </p:nvPicPr>
        <p:blipFill rotWithShape="1">
          <a:blip r:embed="rId7">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9809221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2">
  <p:cSld name="2_Title 2">
    <p:spTree>
      <p:nvGrpSpPr>
        <p:cNvPr id="1" name="Shape 1253"/>
        <p:cNvGrpSpPr/>
        <p:nvPr/>
      </p:nvGrpSpPr>
      <p:grpSpPr>
        <a:xfrm>
          <a:off x="0" y="0"/>
          <a:ext cx="0" cy="0"/>
          <a:chOff x="0" y="0"/>
          <a:chExt cx="0" cy="0"/>
        </a:xfrm>
      </p:grpSpPr>
      <p:pic>
        <p:nvPicPr>
          <p:cNvPr id="1254" name="Google Shape;1254;g290ef586b75_6_649"/>
          <p:cNvPicPr preferRelativeResize="0"/>
          <p:nvPr/>
        </p:nvPicPr>
        <p:blipFill rotWithShape="1">
          <a:blip r:embed="rId2">
            <a:alphaModFix/>
          </a:blip>
          <a:srcRect/>
          <a:stretch/>
        </p:blipFill>
        <p:spPr>
          <a:xfrm>
            <a:off x="-34792" y="2049082"/>
            <a:ext cx="3204748" cy="4807122"/>
          </a:xfrm>
          <a:prstGeom prst="rect">
            <a:avLst/>
          </a:prstGeom>
          <a:noFill/>
          <a:ln>
            <a:noFill/>
          </a:ln>
        </p:spPr>
      </p:pic>
      <p:sp>
        <p:nvSpPr>
          <p:cNvPr id="1255" name="Google Shape;1255;g290ef586b75_6_649"/>
          <p:cNvSpPr txBox="1">
            <a:spLocks noGrp="1"/>
          </p:cNvSpPr>
          <p:nvPr>
            <p:ph type="body" idx="1"/>
          </p:nvPr>
        </p:nvSpPr>
        <p:spPr>
          <a:xfrm>
            <a:off x="1857375" y="3874036"/>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56" name="Google Shape;1256;g290ef586b75_6_649"/>
          <p:cNvSpPr txBox="1">
            <a:spLocks noGrp="1"/>
          </p:cNvSpPr>
          <p:nvPr>
            <p:ph type="body" idx="2"/>
          </p:nvPr>
        </p:nvSpPr>
        <p:spPr>
          <a:xfrm>
            <a:off x="2612446" y="603506"/>
            <a:ext cx="3293053" cy="346486"/>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57" name="Google Shape;1257;g290ef586b75_6_649"/>
          <p:cNvSpPr txBox="1">
            <a:spLocks noGrp="1"/>
          </p:cNvSpPr>
          <p:nvPr>
            <p:ph type="body" idx="3"/>
          </p:nvPr>
        </p:nvSpPr>
        <p:spPr>
          <a:xfrm>
            <a:off x="2612445" y="949991"/>
            <a:ext cx="3293053"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58" name="Google Shape;1258;g290ef586b75_6_649"/>
          <p:cNvSpPr txBox="1">
            <a:spLocks noGrp="1"/>
          </p:cNvSpPr>
          <p:nvPr>
            <p:ph type="body" idx="4"/>
          </p:nvPr>
        </p:nvSpPr>
        <p:spPr>
          <a:xfrm>
            <a:off x="6298621" y="603506"/>
            <a:ext cx="3293053" cy="346486"/>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59" name="Google Shape;1259;g290ef586b75_6_649"/>
          <p:cNvSpPr txBox="1">
            <a:spLocks noGrp="1"/>
          </p:cNvSpPr>
          <p:nvPr>
            <p:ph type="body" idx="5"/>
          </p:nvPr>
        </p:nvSpPr>
        <p:spPr>
          <a:xfrm>
            <a:off x="6298620" y="949991"/>
            <a:ext cx="3293053"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1260" name="Google Shape;1260;g290ef586b75_6_649"/>
          <p:cNvCxnSpPr/>
          <p:nvPr/>
        </p:nvCxnSpPr>
        <p:spPr>
          <a:xfrm>
            <a:off x="6105525" y="532620"/>
            <a:ext cx="0" cy="809625"/>
          </a:xfrm>
          <a:prstGeom prst="straightConnector1">
            <a:avLst/>
          </a:prstGeom>
          <a:noFill/>
          <a:ln w="12700" cap="flat" cmpd="sng">
            <a:solidFill>
              <a:srgbClr val="D6D6D6"/>
            </a:solidFill>
            <a:prstDash val="solid"/>
            <a:miter lim="400000"/>
            <a:headEnd type="none" w="sm" len="sm"/>
            <a:tailEnd type="none" w="sm" len="sm"/>
          </a:ln>
        </p:spPr>
      </p:cxnSp>
      <p:sp>
        <p:nvSpPr>
          <p:cNvPr id="1261" name="Google Shape;1261;g290ef586b75_6_649"/>
          <p:cNvSpPr txBox="1">
            <a:spLocks noGrp="1"/>
          </p:cNvSpPr>
          <p:nvPr>
            <p:ph type="body" idx="6"/>
          </p:nvPr>
        </p:nvSpPr>
        <p:spPr>
          <a:xfrm>
            <a:off x="1857375" y="1801032"/>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rgbClr val="2D3293"/>
              </a:buClr>
              <a:buSzPts val="4500"/>
              <a:buFont typeface="Helvetica Neue"/>
              <a:buNone/>
              <a:defRPr sz="60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62" name="Google Shape;1262;g290ef586b75_6_649"/>
          <p:cNvSpPr txBox="1">
            <a:spLocks noGrp="1"/>
          </p:cNvSpPr>
          <p:nvPr>
            <p:ph type="ftr" idx="11"/>
          </p:nvPr>
        </p:nvSpPr>
        <p:spPr>
          <a:xfrm>
            <a:off x="3623692" y="63120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263" name="Google Shape;1263;g290ef586b75_6_649"/>
          <p:cNvPicPr preferRelativeResize="0"/>
          <p:nvPr/>
        </p:nvPicPr>
        <p:blipFill rotWithShape="1">
          <a:blip r:embed="rId2">
            <a:alphaModFix/>
          </a:blip>
          <a:srcRect/>
          <a:stretch/>
        </p:blipFill>
        <p:spPr>
          <a:xfrm rot="10800000">
            <a:off x="9033287" y="-11243"/>
            <a:ext cx="3204748" cy="4807122"/>
          </a:xfrm>
          <a:prstGeom prst="rect">
            <a:avLst/>
          </a:prstGeom>
          <a:noFill/>
          <a:ln>
            <a:noFill/>
          </a:ln>
        </p:spPr>
      </p:pic>
      <p:pic>
        <p:nvPicPr>
          <p:cNvPr id="1264" name="Google Shape;1264;g290ef586b75_6_649"/>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265" name="Google Shape;1265;g290ef586b75_6_649"/>
          <p:cNvPicPr preferRelativeResize="0"/>
          <p:nvPr/>
        </p:nvPicPr>
        <p:blipFill rotWithShape="1">
          <a:blip r:embed="rId4">
            <a:alphaModFix/>
          </a:blip>
          <a:srcRect/>
          <a:stretch/>
        </p:blipFill>
        <p:spPr>
          <a:xfrm>
            <a:off x="11043659" y="6372247"/>
            <a:ext cx="527896" cy="189000"/>
          </a:xfrm>
          <a:prstGeom prst="rect">
            <a:avLst/>
          </a:prstGeom>
          <a:noFill/>
          <a:ln>
            <a:noFill/>
          </a:ln>
        </p:spPr>
      </p:pic>
      <p:pic>
        <p:nvPicPr>
          <p:cNvPr id="1266" name="Google Shape;1266;g290ef586b75_6_649"/>
          <p:cNvPicPr preferRelativeResize="0"/>
          <p:nvPr/>
        </p:nvPicPr>
        <p:blipFill rotWithShape="1">
          <a:blip r:embed="rId5">
            <a:alphaModFix/>
          </a:blip>
          <a:srcRect/>
          <a:stretch/>
        </p:blipFill>
        <p:spPr>
          <a:xfrm>
            <a:off x="9249702" y="6344447"/>
            <a:ext cx="324001" cy="270000"/>
          </a:xfrm>
          <a:prstGeom prst="rect">
            <a:avLst/>
          </a:prstGeom>
          <a:noFill/>
          <a:ln>
            <a:noFill/>
          </a:ln>
        </p:spPr>
      </p:pic>
      <p:sp>
        <p:nvSpPr>
          <p:cNvPr id="1267" name="Google Shape;1267;g290ef586b75_6_649"/>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268" name="Google Shape;1268;g290ef586b75_6_649"/>
          <p:cNvPicPr preferRelativeResize="0"/>
          <p:nvPr/>
        </p:nvPicPr>
        <p:blipFill rotWithShape="1">
          <a:blip r:embed="rId6">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867533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Title 2">
  <p:cSld name="3_Title 2">
    <p:spTree>
      <p:nvGrpSpPr>
        <p:cNvPr id="1" name="Shape 1269"/>
        <p:cNvGrpSpPr/>
        <p:nvPr/>
      </p:nvGrpSpPr>
      <p:grpSpPr>
        <a:xfrm>
          <a:off x="0" y="0"/>
          <a:ext cx="0" cy="0"/>
          <a:chOff x="0" y="0"/>
          <a:chExt cx="0" cy="0"/>
        </a:xfrm>
      </p:grpSpPr>
      <p:pic>
        <p:nvPicPr>
          <p:cNvPr id="1270" name="Google Shape;1270;g290ef586b75_6_665"/>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1271" name="Google Shape;1271;g290ef586b75_6_665"/>
          <p:cNvSpPr/>
          <p:nvPr/>
        </p:nvSpPr>
        <p:spPr>
          <a:xfrm>
            <a:off x="46035" y="0"/>
            <a:ext cx="12192000" cy="5671435"/>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272" name="Google Shape;1272;g290ef586b75_6_665"/>
          <p:cNvSpPr txBox="1">
            <a:spLocks noGrp="1"/>
          </p:cNvSpPr>
          <p:nvPr>
            <p:ph type="body" idx="1"/>
          </p:nvPr>
        </p:nvSpPr>
        <p:spPr>
          <a:xfrm>
            <a:off x="1857375" y="3874036"/>
            <a:ext cx="8477250" cy="1171328"/>
          </a:xfrm>
          <a:prstGeom prst="rect">
            <a:avLst/>
          </a:prstGeom>
          <a:noFill/>
          <a:ln>
            <a:noFill/>
          </a:ln>
        </p:spPr>
        <p:txBody>
          <a:bodyPr spcFirstLastPara="1" wrap="square" lIns="0" tIns="54000" rIns="0" bIns="0" anchor="t" anchorCtr="0">
            <a:normAutofit/>
          </a:bodyPr>
          <a:lstStyle>
            <a:lvl1pPr marL="457200" lvl="0" indent="-228600" algn="ctr">
              <a:lnSpc>
                <a:spcPct val="100000"/>
              </a:lnSpc>
              <a:spcBef>
                <a:spcPts val="200"/>
              </a:spcBef>
              <a:spcAft>
                <a:spcPts val="0"/>
              </a:spcAft>
              <a:buClr>
                <a:srgbClr val="CBFFFF"/>
              </a:buClr>
              <a:buSzPts val="2400"/>
              <a:buFont typeface="Helvetica Neue"/>
              <a:buNone/>
              <a:defRPr sz="3200" b="0" i="0">
                <a:solidFill>
                  <a:srgbClr val="CBFFFF"/>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73" name="Google Shape;1273;g290ef586b75_6_665"/>
          <p:cNvSpPr txBox="1">
            <a:spLocks noGrp="1"/>
          </p:cNvSpPr>
          <p:nvPr>
            <p:ph type="body" idx="2"/>
          </p:nvPr>
        </p:nvSpPr>
        <p:spPr>
          <a:xfrm>
            <a:off x="2612446" y="603506"/>
            <a:ext cx="3293053" cy="346486"/>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chemeClr val="lt1"/>
              </a:buClr>
              <a:buSzPts val="1400"/>
              <a:buFont typeface="Helvetica Neue"/>
              <a:buNone/>
              <a:defRPr sz="18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74" name="Google Shape;1274;g290ef586b75_6_665"/>
          <p:cNvSpPr txBox="1">
            <a:spLocks noGrp="1"/>
          </p:cNvSpPr>
          <p:nvPr>
            <p:ph type="body" idx="3"/>
          </p:nvPr>
        </p:nvSpPr>
        <p:spPr>
          <a:xfrm>
            <a:off x="2612445" y="949991"/>
            <a:ext cx="3293053"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rgbClr val="C1EAFA"/>
              </a:buClr>
              <a:buSzPts val="1100"/>
              <a:buFont typeface="Helvetica Neue"/>
              <a:buNone/>
              <a:defRPr sz="1500" b="0" i="0">
                <a:solidFill>
                  <a:srgbClr val="C1EAFA"/>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75" name="Google Shape;1275;g290ef586b75_6_665"/>
          <p:cNvSpPr txBox="1">
            <a:spLocks noGrp="1"/>
          </p:cNvSpPr>
          <p:nvPr>
            <p:ph type="body" idx="4"/>
          </p:nvPr>
        </p:nvSpPr>
        <p:spPr>
          <a:xfrm>
            <a:off x="6298621" y="603506"/>
            <a:ext cx="3293053" cy="346486"/>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chemeClr val="lt1"/>
              </a:buClr>
              <a:buSzPts val="1400"/>
              <a:buFont typeface="Helvetica Neue"/>
              <a:buNone/>
              <a:defRPr sz="18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76" name="Google Shape;1276;g290ef586b75_6_665"/>
          <p:cNvSpPr txBox="1">
            <a:spLocks noGrp="1"/>
          </p:cNvSpPr>
          <p:nvPr>
            <p:ph type="body" idx="5"/>
          </p:nvPr>
        </p:nvSpPr>
        <p:spPr>
          <a:xfrm>
            <a:off x="6298620" y="949991"/>
            <a:ext cx="3293053"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rgbClr val="C1EAFA"/>
              </a:buClr>
              <a:buSzPts val="1100"/>
              <a:buFont typeface="Helvetica Neue"/>
              <a:buNone/>
              <a:defRPr sz="1500" b="0" i="0">
                <a:solidFill>
                  <a:srgbClr val="C1EAFA"/>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cxnSp>
        <p:nvCxnSpPr>
          <p:cNvPr id="1277" name="Google Shape;1277;g290ef586b75_6_665"/>
          <p:cNvCxnSpPr/>
          <p:nvPr/>
        </p:nvCxnSpPr>
        <p:spPr>
          <a:xfrm>
            <a:off x="6105525" y="532620"/>
            <a:ext cx="0" cy="809625"/>
          </a:xfrm>
          <a:prstGeom prst="straightConnector1">
            <a:avLst/>
          </a:prstGeom>
          <a:noFill/>
          <a:ln w="12700" cap="flat" cmpd="sng">
            <a:solidFill>
              <a:srgbClr val="D6D6D6"/>
            </a:solidFill>
            <a:prstDash val="solid"/>
            <a:miter lim="400000"/>
            <a:headEnd type="none" w="sm" len="sm"/>
            <a:tailEnd type="none" w="sm" len="sm"/>
          </a:ln>
        </p:spPr>
      </p:cxnSp>
      <p:sp>
        <p:nvSpPr>
          <p:cNvPr id="1278" name="Google Shape;1278;g290ef586b75_6_665"/>
          <p:cNvSpPr txBox="1">
            <a:spLocks noGrp="1"/>
          </p:cNvSpPr>
          <p:nvPr>
            <p:ph type="body" idx="6"/>
          </p:nvPr>
        </p:nvSpPr>
        <p:spPr>
          <a:xfrm>
            <a:off x="1857375" y="1801032"/>
            <a:ext cx="8477250" cy="2073925"/>
          </a:xfrm>
          <a:prstGeom prst="rect">
            <a:avLst/>
          </a:prstGeom>
          <a:noFill/>
          <a:ln>
            <a:noFill/>
          </a:ln>
        </p:spPr>
        <p:txBody>
          <a:bodyPr spcFirstLastPara="1" wrap="square" lIns="0" tIns="0" rIns="0" bIns="54000" anchor="b" anchorCtr="1">
            <a:normAutofit/>
          </a:bodyPr>
          <a:lstStyle>
            <a:lvl1pPr marL="457200" lvl="0" indent="-228600" algn="ctr">
              <a:lnSpc>
                <a:spcPct val="120000"/>
              </a:lnSpc>
              <a:spcBef>
                <a:spcPts val="0"/>
              </a:spcBef>
              <a:spcAft>
                <a:spcPts val="0"/>
              </a:spcAft>
              <a:buClr>
                <a:schemeClr val="lt1"/>
              </a:buClr>
              <a:buSzPts val="4500"/>
              <a:buFont typeface="Helvetica Neue"/>
              <a:buNone/>
              <a:defRPr sz="60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79" name="Google Shape;1279;g290ef586b75_6_665"/>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280" name="Google Shape;1280;g290ef586b75_6_665"/>
          <p:cNvSpPr txBox="1">
            <a:spLocks noGrp="1"/>
          </p:cNvSpPr>
          <p:nvPr>
            <p:ph type="ftr" idx="11"/>
          </p:nvPr>
        </p:nvSpPr>
        <p:spPr>
          <a:xfrm>
            <a:off x="3623692" y="63120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7F7F7F"/>
              </a:buClr>
              <a:buSzPts val="1100"/>
              <a:buFont typeface="Helvetica Neue"/>
              <a:buNone/>
              <a:defRPr sz="1100" b="0" i="0">
                <a:solidFill>
                  <a:srgbClr val="7F7F7F"/>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281" name="Google Shape;1281;g290ef586b75_6_665"/>
          <p:cNvPicPr preferRelativeResize="0"/>
          <p:nvPr/>
        </p:nvPicPr>
        <p:blipFill rotWithShape="1">
          <a:blip r:embed="rId3">
            <a:alphaModFix/>
          </a:blip>
          <a:srcRect/>
          <a:stretch/>
        </p:blipFill>
        <p:spPr>
          <a:xfrm>
            <a:off x="11043659" y="6372247"/>
            <a:ext cx="527896" cy="189000"/>
          </a:xfrm>
          <a:prstGeom prst="rect">
            <a:avLst/>
          </a:prstGeom>
          <a:noFill/>
          <a:ln>
            <a:noFill/>
          </a:ln>
        </p:spPr>
      </p:pic>
      <p:pic>
        <p:nvPicPr>
          <p:cNvPr id="1282" name="Google Shape;1282;g290ef586b75_6_665"/>
          <p:cNvPicPr preferRelativeResize="0"/>
          <p:nvPr/>
        </p:nvPicPr>
        <p:blipFill rotWithShape="1">
          <a:blip r:embed="rId4">
            <a:alphaModFix/>
          </a:blip>
          <a:srcRect/>
          <a:stretch/>
        </p:blipFill>
        <p:spPr>
          <a:xfrm>
            <a:off x="9249702" y="6344447"/>
            <a:ext cx="324001" cy="270000"/>
          </a:xfrm>
          <a:prstGeom prst="rect">
            <a:avLst/>
          </a:prstGeom>
          <a:noFill/>
          <a:ln>
            <a:noFill/>
          </a:ln>
        </p:spPr>
      </p:pic>
      <p:sp>
        <p:nvSpPr>
          <p:cNvPr id="1283" name="Google Shape;1283;g290ef586b75_6_665"/>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284" name="Google Shape;1284;g290ef586b75_6_665"/>
          <p:cNvPicPr preferRelativeResize="0"/>
          <p:nvPr/>
        </p:nvPicPr>
        <p:blipFill rotWithShape="1">
          <a:blip r:embed="rId5">
            <a:alphaModFix/>
          </a:blip>
          <a:srcRect/>
          <a:stretch/>
        </p:blipFill>
        <p:spPr>
          <a:xfrm rot="10800000">
            <a:off x="9033287" y="-11243"/>
            <a:ext cx="3204748" cy="4807122"/>
          </a:xfrm>
          <a:prstGeom prst="rect">
            <a:avLst/>
          </a:prstGeom>
          <a:noFill/>
          <a:ln>
            <a:noFill/>
          </a:ln>
        </p:spPr>
      </p:pic>
      <p:pic>
        <p:nvPicPr>
          <p:cNvPr id="1285" name="Google Shape;1285;g290ef586b75_6_665"/>
          <p:cNvPicPr preferRelativeResize="0"/>
          <p:nvPr/>
        </p:nvPicPr>
        <p:blipFill rotWithShape="1">
          <a:blip r:embed="rId6">
            <a:alphaModFix/>
          </a:blip>
          <a:srcRect/>
          <a:stretch/>
        </p:blipFill>
        <p:spPr>
          <a:xfrm>
            <a:off x="533400" y="6152747"/>
            <a:ext cx="1557408" cy="555914"/>
          </a:xfrm>
          <a:prstGeom prst="rect">
            <a:avLst/>
          </a:prstGeom>
          <a:noFill/>
          <a:ln>
            <a:noFill/>
          </a:ln>
        </p:spPr>
      </p:pic>
      <p:pic>
        <p:nvPicPr>
          <p:cNvPr id="1286" name="Google Shape;1286;g290ef586b75_6_665"/>
          <p:cNvPicPr preferRelativeResize="0"/>
          <p:nvPr/>
        </p:nvPicPr>
        <p:blipFill rotWithShape="1">
          <a:blip r:embed="rId7">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695615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3">
  <p:cSld name="1_Title 3">
    <p:spTree>
      <p:nvGrpSpPr>
        <p:cNvPr id="1" name="Shape 1287"/>
        <p:cNvGrpSpPr/>
        <p:nvPr/>
      </p:nvGrpSpPr>
      <p:grpSpPr>
        <a:xfrm>
          <a:off x="0" y="0"/>
          <a:ext cx="0" cy="0"/>
          <a:chOff x="0" y="0"/>
          <a:chExt cx="0" cy="0"/>
        </a:xfrm>
      </p:grpSpPr>
      <p:pic>
        <p:nvPicPr>
          <p:cNvPr id="1288" name="Google Shape;1288;g290ef586b75_6_683"/>
          <p:cNvPicPr preferRelativeResize="0"/>
          <p:nvPr/>
        </p:nvPicPr>
        <p:blipFill rotWithShape="1">
          <a:blip r:embed="rId2">
            <a:alphaModFix amt="50000"/>
          </a:blip>
          <a:srcRect/>
          <a:stretch/>
        </p:blipFill>
        <p:spPr>
          <a:xfrm>
            <a:off x="1495269" y="3584"/>
            <a:ext cx="10680659" cy="6016216"/>
          </a:xfrm>
          <a:prstGeom prst="rect">
            <a:avLst/>
          </a:prstGeom>
          <a:noFill/>
          <a:ln>
            <a:noFill/>
          </a:ln>
          <a:effectLst>
            <a:outerShdw blurRad="50800" dist="50800" dir="5400000" algn="ctr" rotWithShape="0">
              <a:schemeClr val="lt1"/>
            </a:outerShdw>
          </a:effectLst>
        </p:spPr>
      </p:pic>
      <p:sp>
        <p:nvSpPr>
          <p:cNvPr id="1289" name="Google Shape;1289;g290ef586b75_6_683"/>
          <p:cNvSpPr txBox="1">
            <a:spLocks noGrp="1"/>
          </p:cNvSpPr>
          <p:nvPr>
            <p:ph type="ftr" idx="11"/>
          </p:nvPr>
        </p:nvSpPr>
        <p:spPr>
          <a:xfrm>
            <a:off x="4935512" y="6312023"/>
            <a:ext cx="5883157"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290" name="Google Shape;1290;g290ef586b75_6_683"/>
          <p:cNvPicPr preferRelativeResize="0"/>
          <p:nvPr/>
        </p:nvPicPr>
        <p:blipFill rotWithShape="1">
          <a:blip r:embed="rId3">
            <a:alphaModFix/>
          </a:blip>
          <a:srcRect/>
          <a:stretch/>
        </p:blipFill>
        <p:spPr>
          <a:xfrm>
            <a:off x="11115717" y="6344230"/>
            <a:ext cx="645061" cy="230948"/>
          </a:xfrm>
          <a:prstGeom prst="rect">
            <a:avLst/>
          </a:prstGeom>
          <a:noFill/>
          <a:ln>
            <a:noFill/>
          </a:ln>
        </p:spPr>
      </p:pic>
      <p:sp>
        <p:nvSpPr>
          <p:cNvPr id="1291" name="Google Shape;1291;g290ef586b75_6_683"/>
          <p:cNvSpPr txBox="1">
            <a:spLocks noGrp="1"/>
          </p:cNvSpPr>
          <p:nvPr>
            <p:ph type="body" idx="1"/>
          </p:nvPr>
        </p:nvSpPr>
        <p:spPr>
          <a:xfrm>
            <a:off x="533399" y="419098"/>
            <a:ext cx="8781738" cy="1821848"/>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accent1"/>
              </a:buClr>
              <a:buSzPts val="5000"/>
              <a:buFont typeface="Helvetica Neue"/>
              <a:buNone/>
              <a:defRPr sz="66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92" name="Google Shape;1292;g290ef586b75_6_683"/>
          <p:cNvSpPr txBox="1">
            <a:spLocks noGrp="1"/>
          </p:cNvSpPr>
          <p:nvPr>
            <p:ph type="body" idx="2"/>
          </p:nvPr>
        </p:nvSpPr>
        <p:spPr>
          <a:xfrm>
            <a:off x="533400" y="2253649"/>
            <a:ext cx="8264577" cy="1013303"/>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rgbClr val="4687E6"/>
              </a:buClr>
              <a:buSzPts val="2400"/>
              <a:buFont typeface="Helvetica Neue Light"/>
              <a:buNone/>
              <a:defRPr sz="32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1293" name="Google Shape;1293;g290ef586b75_6_683"/>
          <p:cNvGrpSpPr/>
          <p:nvPr/>
        </p:nvGrpSpPr>
        <p:grpSpPr>
          <a:xfrm>
            <a:off x="10010384" y="729063"/>
            <a:ext cx="1902216" cy="360795"/>
            <a:chOff x="11725043" y="8364911"/>
            <a:chExt cx="2536288" cy="481060"/>
          </a:xfrm>
        </p:grpSpPr>
        <p:pic>
          <p:nvPicPr>
            <p:cNvPr id="1294" name="Google Shape;1294;g290ef586b75_6_683"/>
            <p:cNvPicPr preferRelativeResize="0"/>
            <p:nvPr/>
          </p:nvPicPr>
          <p:blipFill rotWithShape="1">
            <a:blip r:embed="rId4">
              <a:alphaModFix/>
            </a:blip>
            <a:srcRect/>
            <a:stretch/>
          </p:blipFill>
          <p:spPr>
            <a:xfrm>
              <a:off x="11725043" y="8364911"/>
              <a:ext cx="577273" cy="481060"/>
            </a:xfrm>
            <a:prstGeom prst="rect">
              <a:avLst/>
            </a:prstGeom>
            <a:noFill/>
            <a:ln>
              <a:noFill/>
            </a:ln>
          </p:spPr>
        </p:pic>
        <p:sp>
          <p:nvSpPr>
            <p:cNvPr id="1295" name="Google Shape;1295;g290ef586b75_6_683"/>
            <p:cNvSpPr txBox="1"/>
            <p:nvPr/>
          </p:nvSpPr>
          <p:spPr>
            <a:xfrm>
              <a:off x="12340417" y="8446825"/>
              <a:ext cx="1920914" cy="338554"/>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700"/>
                <a:buFont typeface="Open Sans"/>
                <a:buNone/>
              </a:pPr>
              <a:r>
                <a:rPr lang="en-GB" sz="1700" b="0" i="0" u="none" strike="noStrike" cap="none">
                  <a:solidFill>
                    <a:srgbClr val="2D3293"/>
                  </a:solidFill>
                  <a:latin typeface="Open Sans"/>
                  <a:ea typeface="Open Sans"/>
                  <a:cs typeface="Open Sans"/>
                  <a:sym typeface="Open Sans"/>
                </a:rPr>
                <a:t>@</a:t>
              </a:r>
              <a:r>
                <a:rPr lang="en-GB" sz="1700" b="1" i="0" u="none" strike="noStrike" cap="none">
                  <a:solidFill>
                    <a:srgbClr val="2D3293"/>
                  </a:solidFill>
                  <a:latin typeface="Open Sans"/>
                  <a:ea typeface="Open Sans"/>
                  <a:cs typeface="Open Sans"/>
                  <a:sym typeface="Open Sans"/>
                </a:rPr>
                <a:t>openaire_eu</a:t>
              </a:r>
              <a:endParaRPr sz="1700" b="1" i="0" u="none" strike="noStrike" cap="none">
                <a:solidFill>
                  <a:srgbClr val="2D3293"/>
                </a:solidFill>
                <a:latin typeface="Open Sans"/>
                <a:ea typeface="Open Sans"/>
                <a:cs typeface="Open Sans"/>
                <a:sym typeface="Open Sans"/>
              </a:endParaRPr>
            </a:p>
          </p:txBody>
        </p:sp>
      </p:grpSp>
      <p:pic>
        <p:nvPicPr>
          <p:cNvPr id="1296" name="Google Shape;1296;g290ef586b75_6_683"/>
          <p:cNvPicPr preferRelativeResize="0"/>
          <p:nvPr/>
        </p:nvPicPr>
        <p:blipFill rotWithShape="1">
          <a:blip r:embed="rId5">
            <a:alphaModFix/>
          </a:blip>
          <a:srcRect/>
          <a:stretch/>
        </p:blipFill>
        <p:spPr>
          <a:xfrm>
            <a:off x="547650" y="3513962"/>
            <a:ext cx="548206" cy="548206"/>
          </a:xfrm>
          <a:prstGeom prst="rect">
            <a:avLst/>
          </a:prstGeom>
          <a:noFill/>
          <a:ln>
            <a:noFill/>
          </a:ln>
        </p:spPr>
      </p:pic>
      <p:sp>
        <p:nvSpPr>
          <p:cNvPr id="1297" name="Google Shape;1297;g290ef586b75_6_683"/>
          <p:cNvSpPr txBox="1">
            <a:spLocks noGrp="1"/>
          </p:cNvSpPr>
          <p:nvPr>
            <p:ph type="body" idx="3"/>
          </p:nvPr>
        </p:nvSpPr>
        <p:spPr>
          <a:xfrm>
            <a:off x="1268427" y="3507660"/>
            <a:ext cx="5149240" cy="286514"/>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298" name="Google Shape;1298;g290ef586b75_6_683"/>
          <p:cNvSpPr txBox="1">
            <a:spLocks noGrp="1"/>
          </p:cNvSpPr>
          <p:nvPr>
            <p:ph type="body" idx="4"/>
          </p:nvPr>
        </p:nvSpPr>
        <p:spPr>
          <a:xfrm>
            <a:off x="1268427" y="3794175"/>
            <a:ext cx="5149240" cy="304262"/>
          </a:xfrm>
          <a:prstGeom prst="rect">
            <a:avLst/>
          </a:prstGeom>
          <a:noFill/>
          <a:ln>
            <a:noFill/>
          </a:ln>
        </p:spPr>
        <p:txBody>
          <a:bodyPr spcFirstLastPara="1" wrap="square" lIns="0" tIns="27000" rIns="0" bIns="0" anchor="t" anchorCtr="0">
            <a:normAutofit/>
          </a:bodyPr>
          <a:lstStyle>
            <a:lvl1pPr marL="457200" lvl="0" indent="-228600" algn="l">
              <a:lnSpc>
                <a:spcPct val="100000"/>
              </a:lnSpc>
              <a:spcBef>
                <a:spcPts val="900"/>
              </a:spcBef>
              <a:spcAft>
                <a:spcPts val="0"/>
              </a:spcAft>
              <a:buClr>
                <a:schemeClr val="accent2"/>
              </a:buClr>
              <a:buSzPts val="1400"/>
              <a:buFont typeface="Helvetica Neue Light"/>
              <a:buNone/>
              <a:defRPr sz="1800" b="0" i="0">
                <a:solidFill>
                  <a:schemeClr val="accent2"/>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299" name="Google Shape;1299;g290ef586b75_6_683"/>
          <p:cNvPicPr preferRelativeResize="0"/>
          <p:nvPr/>
        </p:nvPicPr>
        <p:blipFill rotWithShape="1">
          <a:blip r:embed="rId6">
            <a:alphaModFix/>
          </a:blip>
          <a:srcRect/>
          <a:stretch/>
        </p:blipFill>
        <p:spPr>
          <a:xfrm>
            <a:off x="533400" y="6152747"/>
            <a:ext cx="1557408" cy="555914"/>
          </a:xfrm>
          <a:prstGeom prst="rect">
            <a:avLst/>
          </a:prstGeom>
          <a:noFill/>
          <a:ln>
            <a:noFill/>
          </a:ln>
        </p:spPr>
      </p:pic>
      <p:pic>
        <p:nvPicPr>
          <p:cNvPr id="1300" name="Google Shape;1300;g290ef586b75_6_683"/>
          <p:cNvPicPr preferRelativeResize="0"/>
          <p:nvPr/>
        </p:nvPicPr>
        <p:blipFill rotWithShape="1">
          <a:blip r:embed="rId7">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814344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itle 4">
  <p:cSld name="1_Title 4">
    <p:spTree>
      <p:nvGrpSpPr>
        <p:cNvPr id="1" name="Shape 1301"/>
        <p:cNvGrpSpPr/>
        <p:nvPr/>
      </p:nvGrpSpPr>
      <p:grpSpPr>
        <a:xfrm>
          <a:off x="0" y="0"/>
          <a:ext cx="0" cy="0"/>
          <a:chOff x="0" y="0"/>
          <a:chExt cx="0" cy="0"/>
        </a:xfrm>
      </p:grpSpPr>
      <p:pic>
        <p:nvPicPr>
          <p:cNvPr id="1302" name="Google Shape;1302;g290ef586b75_6_697"/>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1303" name="Google Shape;1303;g290ef586b75_6_697"/>
          <p:cNvSpPr/>
          <p:nvPr/>
        </p:nvSpPr>
        <p:spPr>
          <a:xfrm>
            <a:off x="0" y="10518"/>
            <a:ext cx="12192000" cy="6048000"/>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04" name="Google Shape;1304;g290ef586b75_6_697"/>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05" name="Google Shape;1305;g290ef586b75_6_697"/>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306" name="Google Shape;1306;g290ef586b75_6_697"/>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07" name="Google Shape;1307;g290ef586b75_6_697"/>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08" name="Google Shape;1308;g290ef586b75_6_697"/>
          <p:cNvPicPr preferRelativeResize="0"/>
          <p:nvPr/>
        </p:nvPicPr>
        <p:blipFill rotWithShape="1">
          <a:blip r:embed="rId3">
            <a:alphaModFix/>
          </a:blip>
          <a:srcRect/>
          <a:stretch/>
        </p:blipFill>
        <p:spPr>
          <a:xfrm>
            <a:off x="493425" y="495288"/>
            <a:ext cx="739877" cy="737420"/>
          </a:xfrm>
          <a:prstGeom prst="rect">
            <a:avLst/>
          </a:prstGeom>
          <a:noFill/>
          <a:ln>
            <a:noFill/>
          </a:ln>
        </p:spPr>
      </p:pic>
      <p:sp>
        <p:nvSpPr>
          <p:cNvPr id="1309" name="Google Shape;1309;g290ef586b75_6_697"/>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10" name="Google Shape;1310;g290ef586b75_6_697"/>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11" name="Google Shape;1311;g290ef586b75_6_697"/>
          <p:cNvPicPr preferRelativeResize="0"/>
          <p:nvPr/>
        </p:nvPicPr>
        <p:blipFill rotWithShape="1">
          <a:blip r:embed="rId4">
            <a:alphaModFix/>
          </a:blip>
          <a:srcRect/>
          <a:stretch/>
        </p:blipFill>
        <p:spPr>
          <a:xfrm rot="5400000" flipH="1">
            <a:off x="375223" y="4227708"/>
            <a:ext cx="1450298" cy="2200743"/>
          </a:xfrm>
          <a:prstGeom prst="rect">
            <a:avLst/>
          </a:prstGeom>
          <a:noFill/>
          <a:ln>
            <a:noFill/>
          </a:ln>
        </p:spPr>
      </p:pic>
      <p:pic>
        <p:nvPicPr>
          <p:cNvPr id="1312" name="Google Shape;1312;g290ef586b75_6_697"/>
          <p:cNvPicPr preferRelativeResize="0"/>
          <p:nvPr/>
        </p:nvPicPr>
        <p:blipFill rotWithShape="1">
          <a:blip r:embed="rId5">
            <a:alphaModFix/>
          </a:blip>
          <a:srcRect/>
          <a:stretch/>
        </p:blipFill>
        <p:spPr>
          <a:xfrm>
            <a:off x="533400" y="6152747"/>
            <a:ext cx="1557408" cy="555914"/>
          </a:xfrm>
          <a:prstGeom prst="rect">
            <a:avLst/>
          </a:prstGeom>
          <a:noFill/>
          <a:ln>
            <a:noFill/>
          </a:ln>
        </p:spPr>
      </p:pic>
      <p:pic>
        <p:nvPicPr>
          <p:cNvPr id="1313" name="Google Shape;1313;g290ef586b75_6_697"/>
          <p:cNvPicPr preferRelativeResize="0"/>
          <p:nvPr/>
        </p:nvPicPr>
        <p:blipFill rotWithShape="1">
          <a:blip r:embed="rId6">
            <a:alphaModFix/>
          </a:blip>
          <a:srcRect/>
          <a:stretch/>
        </p:blipFill>
        <p:spPr>
          <a:xfrm>
            <a:off x="11043659" y="6372247"/>
            <a:ext cx="527896" cy="189000"/>
          </a:xfrm>
          <a:prstGeom prst="rect">
            <a:avLst/>
          </a:prstGeom>
          <a:noFill/>
          <a:ln>
            <a:noFill/>
          </a:ln>
        </p:spPr>
      </p:pic>
      <p:pic>
        <p:nvPicPr>
          <p:cNvPr id="1314" name="Google Shape;1314;g290ef586b75_6_697"/>
          <p:cNvPicPr preferRelativeResize="0"/>
          <p:nvPr/>
        </p:nvPicPr>
        <p:blipFill rotWithShape="1">
          <a:blip r:embed="rId7">
            <a:alphaModFix/>
          </a:blip>
          <a:srcRect/>
          <a:stretch/>
        </p:blipFill>
        <p:spPr>
          <a:xfrm>
            <a:off x="9249702" y="6344447"/>
            <a:ext cx="324001" cy="270000"/>
          </a:xfrm>
          <a:prstGeom prst="rect">
            <a:avLst/>
          </a:prstGeom>
          <a:noFill/>
          <a:ln>
            <a:noFill/>
          </a:ln>
        </p:spPr>
      </p:pic>
      <p:sp>
        <p:nvSpPr>
          <p:cNvPr id="1315" name="Google Shape;1315;g290ef586b75_6_697"/>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316" name="Google Shape;1316;g290ef586b75_6_697"/>
          <p:cNvPicPr preferRelativeResize="0"/>
          <p:nvPr/>
        </p:nvPicPr>
        <p:blipFill rotWithShape="1">
          <a:blip r:embed="rId8">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495757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8000"/>
              <a:buFont typeface="Calibri"/>
              <a:buNone/>
              <a:defRPr sz="8000" b="1" i="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4" name="Google Shape;144;p24"/>
          <p:cNvPicPr preferRelativeResize="0"/>
          <p:nvPr/>
        </p:nvPicPr>
        <p:blipFill rotWithShape="1">
          <a:blip r:embed="rId3">
            <a:alphaModFix/>
          </a:blip>
          <a:srcRect/>
          <a:stretch/>
        </p:blipFill>
        <p:spPr>
          <a:xfrm>
            <a:off x="1728488" y="6431721"/>
            <a:ext cx="409695" cy="272959"/>
          </a:xfrm>
          <a:prstGeom prst="rect">
            <a:avLst/>
          </a:prstGeom>
          <a:noFill/>
          <a:ln>
            <a:noFill/>
          </a:ln>
        </p:spPr>
      </p:pic>
      <p:pic>
        <p:nvPicPr>
          <p:cNvPr id="145" name="Google Shape;145;p24" descr="A picture containing text, clipart&#10;&#10;Description automatically generated"/>
          <p:cNvPicPr preferRelativeResize="0"/>
          <p:nvPr/>
        </p:nvPicPr>
        <p:blipFill rotWithShape="1">
          <a:blip r:embed="rId4">
            <a:alphaModFix/>
          </a:blip>
          <a:srcRect/>
          <a:stretch/>
        </p:blipFill>
        <p:spPr>
          <a:xfrm>
            <a:off x="136990" y="6316329"/>
            <a:ext cx="1181615" cy="420452"/>
          </a:xfrm>
          <a:prstGeom prst="rect">
            <a:avLst/>
          </a:prstGeom>
          <a:noFill/>
          <a:ln>
            <a:noFill/>
          </a:ln>
        </p:spPr>
      </p:pic>
      <p:pic>
        <p:nvPicPr>
          <p:cNvPr id="146" name="Google Shape;146;p24"/>
          <p:cNvPicPr preferRelativeResize="0"/>
          <p:nvPr/>
        </p:nvPicPr>
        <p:blipFill rotWithShape="1">
          <a:blip r:embed="rId5">
            <a:alphaModFix amt="35000"/>
          </a:blip>
          <a:srcRect/>
          <a:stretch/>
        </p:blipFill>
        <p:spPr>
          <a:xfrm>
            <a:off x="18700" y="17929"/>
            <a:ext cx="4714050" cy="241200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4">
  <p:cSld name="3_Title 4">
    <p:spTree>
      <p:nvGrpSpPr>
        <p:cNvPr id="1" name="Shape 1317"/>
        <p:cNvGrpSpPr/>
        <p:nvPr/>
      </p:nvGrpSpPr>
      <p:grpSpPr>
        <a:xfrm>
          <a:off x="0" y="0"/>
          <a:ext cx="0" cy="0"/>
          <a:chOff x="0" y="0"/>
          <a:chExt cx="0" cy="0"/>
        </a:xfrm>
      </p:grpSpPr>
      <p:sp>
        <p:nvSpPr>
          <p:cNvPr id="1318" name="Google Shape;1318;g290ef586b75_6_713"/>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19" name="Google Shape;1319;g290ef586b75_6_713"/>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320" name="Google Shape;1320;g290ef586b75_6_713" descr="A close up of an animal&#10;&#10;Description automatically generated"/>
          <p:cNvPicPr preferRelativeResize="0"/>
          <p:nvPr/>
        </p:nvPicPr>
        <p:blipFill rotWithShape="1">
          <a:blip r:embed="rId2">
            <a:alphaModFix/>
          </a:blip>
          <a:srcRect l="-602" r="-1"/>
          <a:stretch/>
        </p:blipFill>
        <p:spPr>
          <a:xfrm>
            <a:off x="-88" y="0"/>
            <a:ext cx="12203999" cy="6053229"/>
          </a:xfrm>
          <a:prstGeom prst="rect">
            <a:avLst/>
          </a:prstGeom>
          <a:noFill/>
          <a:ln>
            <a:noFill/>
          </a:ln>
        </p:spPr>
      </p:pic>
      <p:sp>
        <p:nvSpPr>
          <p:cNvPr id="1321" name="Google Shape;1321;g290ef586b75_6_713"/>
          <p:cNvSpPr/>
          <p:nvPr/>
        </p:nvSpPr>
        <p:spPr>
          <a:xfrm>
            <a:off x="-1709" y="0"/>
            <a:ext cx="12204000" cy="6075000"/>
          </a:xfrm>
          <a:prstGeom prst="rect">
            <a:avLst/>
          </a:prstGeom>
          <a:gradFill>
            <a:gsLst>
              <a:gs pos="0">
                <a:srgbClr val="2523AA"/>
              </a:gs>
              <a:gs pos="100000">
                <a:srgbClr val="003CC2">
                  <a:alpha val="15686"/>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22" name="Google Shape;1322;g290ef586b75_6_713"/>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23" name="Google Shape;1323;g290ef586b75_6_713"/>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24" name="Google Shape;1324;g290ef586b75_6_713"/>
          <p:cNvPicPr preferRelativeResize="0"/>
          <p:nvPr/>
        </p:nvPicPr>
        <p:blipFill rotWithShape="1">
          <a:blip r:embed="rId3">
            <a:alphaModFix/>
          </a:blip>
          <a:srcRect/>
          <a:stretch/>
        </p:blipFill>
        <p:spPr>
          <a:xfrm>
            <a:off x="493425" y="495288"/>
            <a:ext cx="739877" cy="737420"/>
          </a:xfrm>
          <a:prstGeom prst="rect">
            <a:avLst/>
          </a:prstGeom>
          <a:noFill/>
          <a:ln>
            <a:noFill/>
          </a:ln>
        </p:spPr>
      </p:pic>
      <p:sp>
        <p:nvSpPr>
          <p:cNvPr id="1325" name="Google Shape;1325;g290ef586b75_6_713"/>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26" name="Google Shape;1326;g290ef586b75_6_713"/>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27" name="Google Shape;1327;g290ef586b75_6_713"/>
          <p:cNvPicPr preferRelativeResize="0"/>
          <p:nvPr/>
        </p:nvPicPr>
        <p:blipFill rotWithShape="1">
          <a:blip r:embed="rId4">
            <a:alphaModFix/>
          </a:blip>
          <a:srcRect/>
          <a:stretch/>
        </p:blipFill>
        <p:spPr>
          <a:xfrm rot="5400000" flipH="1">
            <a:off x="375223" y="4227708"/>
            <a:ext cx="1450298" cy="2200743"/>
          </a:xfrm>
          <a:prstGeom prst="rect">
            <a:avLst/>
          </a:prstGeom>
          <a:noFill/>
          <a:ln>
            <a:noFill/>
          </a:ln>
        </p:spPr>
      </p:pic>
      <p:pic>
        <p:nvPicPr>
          <p:cNvPr id="1328" name="Google Shape;1328;g290ef586b75_6_713"/>
          <p:cNvPicPr preferRelativeResize="0"/>
          <p:nvPr/>
        </p:nvPicPr>
        <p:blipFill rotWithShape="1">
          <a:blip r:embed="rId5">
            <a:alphaModFix/>
          </a:blip>
          <a:srcRect/>
          <a:stretch/>
        </p:blipFill>
        <p:spPr>
          <a:xfrm>
            <a:off x="11043659" y="6372247"/>
            <a:ext cx="527896" cy="189000"/>
          </a:xfrm>
          <a:prstGeom prst="rect">
            <a:avLst/>
          </a:prstGeom>
          <a:noFill/>
          <a:ln>
            <a:noFill/>
          </a:ln>
        </p:spPr>
      </p:pic>
      <p:pic>
        <p:nvPicPr>
          <p:cNvPr id="1329" name="Google Shape;1329;g290ef586b75_6_713"/>
          <p:cNvPicPr preferRelativeResize="0"/>
          <p:nvPr/>
        </p:nvPicPr>
        <p:blipFill rotWithShape="1">
          <a:blip r:embed="rId6">
            <a:alphaModFix/>
          </a:blip>
          <a:srcRect/>
          <a:stretch/>
        </p:blipFill>
        <p:spPr>
          <a:xfrm>
            <a:off x="9249702" y="6344447"/>
            <a:ext cx="324001" cy="270000"/>
          </a:xfrm>
          <a:prstGeom prst="rect">
            <a:avLst/>
          </a:prstGeom>
          <a:noFill/>
          <a:ln>
            <a:noFill/>
          </a:ln>
        </p:spPr>
      </p:pic>
      <p:sp>
        <p:nvSpPr>
          <p:cNvPr id="1330" name="Google Shape;1330;g290ef586b75_6_713"/>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331" name="Google Shape;1331;g290ef586b75_6_713"/>
          <p:cNvPicPr preferRelativeResize="0"/>
          <p:nvPr/>
        </p:nvPicPr>
        <p:blipFill rotWithShape="1">
          <a:blip r:embed="rId7">
            <a:alphaModFix/>
          </a:blip>
          <a:srcRect/>
          <a:stretch/>
        </p:blipFill>
        <p:spPr>
          <a:xfrm>
            <a:off x="2831264" y="6378598"/>
            <a:ext cx="445500" cy="297000"/>
          </a:xfrm>
          <a:prstGeom prst="rect">
            <a:avLst/>
          </a:prstGeom>
          <a:noFill/>
          <a:ln>
            <a:noFill/>
          </a:ln>
        </p:spPr>
      </p:pic>
      <p:pic>
        <p:nvPicPr>
          <p:cNvPr id="1332" name="Google Shape;1332;g290ef586b75_6_713"/>
          <p:cNvPicPr preferRelativeResize="0"/>
          <p:nvPr/>
        </p:nvPicPr>
        <p:blipFill rotWithShape="1">
          <a:blip r:embed="rId8">
            <a:alphaModFix/>
          </a:blip>
          <a:srcRect/>
          <a:stretch/>
        </p:blipFill>
        <p:spPr>
          <a:xfrm>
            <a:off x="200220" y="6223235"/>
            <a:ext cx="2418077" cy="540038"/>
          </a:xfrm>
          <a:prstGeom prst="rect">
            <a:avLst/>
          </a:prstGeom>
          <a:noFill/>
          <a:ln>
            <a:noFill/>
          </a:ln>
        </p:spPr>
      </p:pic>
    </p:spTree>
    <p:extLst>
      <p:ext uri="{BB962C8B-B14F-4D97-AF65-F5344CB8AC3E}">
        <p14:creationId xmlns:p14="http://schemas.microsoft.com/office/powerpoint/2010/main" val="1772512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Title 4">
  <p:cSld name="4_Title 4">
    <p:spTree>
      <p:nvGrpSpPr>
        <p:cNvPr id="1" name="Shape 1333"/>
        <p:cNvGrpSpPr/>
        <p:nvPr/>
      </p:nvGrpSpPr>
      <p:grpSpPr>
        <a:xfrm>
          <a:off x="0" y="0"/>
          <a:ext cx="0" cy="0"/>
          <a:chOff x="0" y="0"/>
          <a:chExt cx="0" cy="0"/>
        </a:xfrm>
      </p:grpSpPr>
      <p:sp>
        <p:nvSpPr>
          <p:cNvPr id="1334" name="Google Shape;1334;g290ef586b75_6_729"/>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35" name="Google Shape;1335;g290ef586b75_6_729"/>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336" name="Google Shape;1336;g290ef586b75_6_729" descr="A close up of an animal&#10;&#10;Description automatically generated"/>
          <p:cNvPicPr preferRelativeResize="0"/>
          <p:nvPr/>
        </p:nvPicPr>
        <p:blipFill rotWithShape="1">
          <a:blip r:embed="rId2">
            <a:alphaModFix/>
          </a:blip>
          <a:srcRect l="-602" r="-1"/>
          <a:stretch/>
        </p:blipFill>
        <p:spPr>
          <a:xfrm>
            <a:off x="-88" y="0"/>
            <a:ext cx="12203999" cy="6053229"/>
          </a:xfrm>
          <a:prstGeom prst="rect">
            <a:avLst/>
          </a:prstGeom>
          <a:noFill/>
          <a:ln>
            <a:noFill/>
          </a:ln>
        </p:spPr>
      </p:pic>
      <p:sp>
        <p:nvSpPr>
          <p:cNvPr id="1337" name="Google Shape;1337;g290ef586b75_6_729"/>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38" name="Google Shape;1338;g290ef586b75_6_729"/>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39" name="Google Shape;1339;g290ef586b75_6_729"/>
          <p:cNvPicPr preferRelativeResize="0"/>
          <p:nvPr/>
        </p:nvPicPr>
        <p:blipFill rotWithShape="1">
          <a:blip r:embed="rId3">
            <a:alphaModFix/>
          </a:blip>
          <a:srcRect/>
          <a:stretch/>
        </p:blipFill>
        <p:spPr>
          <a:xfrm>
            <a:off x="493425" y="495288"/>
            <a:ext cx="739877" cy="737420"/>
          </a:xfrm>
          <a:prstGeom prst="rect">
            <a:avLst/>
          </a:prstGeom>
          <a:noFill/>
          <a:ln>
            <a:noFill/>
          </a:ln>
        </p:spPr>
      </p:pic>
      <p:sp>
        <p:nvSpPr>
          <p:cNvPr id="1340" name="Google Shape;1340;g290ef586b75_6_729"/>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41" name="Google Shape;1341;g290ef586b75_6_729"/>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42" name="Google Shape;1342;g290ef586b75_6_729"/>
          <p:cNvPicPr preferRelativeResize="0"/>
          <p:nvPr/>
        </p:nvPicPr>
        <p:blipFill rotWithShape="1">
          <a:blip r:embed="rId4">
            <a:alphaModFix/>
          </a:blip>
          <a:srcRect/>
          <a:stretch/>
        </p:blipFill>
        <p:spPr>
          <a:xfrm rot="5400000" flipH="1">
            <a:off x="375223" y="4227708"/>
            <a:ext cx="1450298" cy="2200743"/>
          </a:xfrm>
          <a:prstGeom prst="rect">
            <a:avLst/>
          </a:prstGeom>
          <a:noFill/>
          <a:ln>
            <a:noFill/>
          </a:ln>
        </p:spPr>
      </p:pic>
      <p:pic>
        <p:nvPicPr>
          <p:cNvPr id="1343" name="Google Shape;1343;g290ef586b75_6_729"/>
          <p:cNvPicPr preferRelativeResize="0"/>
          <p:nvPr/>
        </p:nvPicPr>
        <p:blipFill rotWithShape="1">
          <a:blip r:embed="rId5">
            <a:alphaModFix/>
          </a:blip>
          <a:srcRect/>
          <a:stretch/>
        </p:blipFill>
        <p:spPr>
          <a:xfrm>
            <a:off x="533400" y="6152747"/>
            <a:ext cx="1557408" cy="555914"/>
          </a:xfrm>
          <a:prstGeom prst="rect">
            <a:avLst/>
          </a:prstGeom>
          <a:noFill/>
          <a:ln>
            <a:noFill/>
          </a:ln>
        </p:spPr>
      </p:pic>
      <p:pic>
        <p:nvPicPr>
          <p:cNvPr id="1344" name="Google Shape;1344;g290ef586b75_6_729"/>
          <p:cNvPicPr preferRelativeResize="0"/>
          <p:nvPr/>
        </p:nvPicPr>
        <p:blipFill rotWithShape="1">
          <a:blip r:embed="rId6">
            <a:alphaModFix/>
          </a:blip>
          <a:srcRect/>
          <a:stretch/>
        </p:blipFill>
        <p:spPr>
          <a:xfrm>
            <a:off x="11043659" y="6372247"/>
            <a:ext cx="527896" cy="189000"/>
          </a:xfrm>
          <a:prstGeom prst="rect">
            <a:avLst/>
          </a:prstGeom>
          <a:noFill/>
          <a:ln>
            <a:noFill/>
          </a:ln>
        </p:spPr>
      </p:pic>
      <p:pic>
        <p:nvPicPr>
          <p:cNvPr id="1345" name="Google Shape;1345;g290ef586b75_6_729"/>
          <p:cNvPicPr preferRelativeResize="0"/>
          <p:nvPr/>
        </p:nvPicPr>
        <p:blipFill rotWithShape="1">
          <a:blip r:embed="rId7">
            <a:alphaModFix/>
          </a:blip>
          <a:srcRect/>
          <a:stretch/>
        </p:blipFill>
        <p:spPr>
          <a:xfrm>
            <a:off x="9249702" y="6344447"/>
            <a:ext cx="324001" cy="270000"/>
          </a:xfrm>
          <a:prstGeom prst="rect">
            <a:avLst/>
          </a:prstGeom>
          <a:noFill/>
          <a:ln>
            <a:noFill/>
          </a:ln>
        </p:spPr>
      </p:pic>
      <p:sp>
        <p:nvSpPr>
          <p:cNvPr id="1346" name="Google Shape;1346;g290ef586b75_6_729"/>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347" name="Google Shape;1347;g290ef586b75_6_729"/>
          <p:cNvPicPr preferRelativeResize="0"/>
          <p:nvPr/>
        </p:nvPicPr>
        <p:blipFill rotWithShape="1">
          <a:blip r:embed="rId8">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2332723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Title 4">
  <p:cSld name="5_Title 4">
    <p:spTree>
      <p:nvGrpSpPr>
        <p:cNvPr id="1" name="Shape 1348"/>
        <p:cNvGrpSpPr/>
        <p:nvPr/>
      </p:nvGrpSpPr>
      <p:grpSpPr>
        <a:xfrm>
          <a:off x="0" y="0"/>
          <a:ext cx="0" cy="0"/>
          <a:chOff x="0" y="0"/>
          <a:chExt cx="0" cy="0"/>
        </a:xfrm>
      </p:grpSpPr>
      <p:sp>
        <p:nvSpPr>
          <p:cNvPr id="1349" name="Google Shape;1349;g290ef586b75_6_744"/>
          <p:cNvSpPr/>
          <p:nvPr/>
        </p:nvSpPr>
        <p:spPr>
          <a:xfrm>
            <a:off x="0" y="6048775"/>
            <a:ext cx="12192000" cy="838200"/>
          </a:xfrm>
          <a:prstGeom prst="rect">
            <a:avLst/>
          </a:prstGeom>
          <a:solidFill>
            <a:schemeClr val="lt1"/>
          </a:soli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50" name="Google Shape;1350;g290ef586b75_6_744"/>
          <p:cNvSpPr txBox="1">
            <a:spLocks noGrp="1"/>
          </p:cNvSpPr>
          <p:nvPr>
            <p:ph type="ftr" idx="11"/>
          </p:nvPr>
        </p:nvSpPr>
        <p:spPr>
          <a:xfrm>
            <a:off x="3623692" y="6362822"/>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351" name="Google Shape;1351;g290ef586b75_6_744" descr="A close up of an animal&#10;&#10;Description automatically generated"/>
          <p:cNvPicPr preferRelativeResize="0"/>
          <p:nvPr/>
        </p:nvPicPr>
        <p:blipFill rotWithShape="1">
          <a:blip r:embed="rId2">
            <a:alphaModFix/>
          </a:blip>
          <a:srcRect l="-602" r="-1"/>
          <a:stretch/>
        </p:blipFill>
        <p:spPr>
          <a:xfrm>
            <a:off x="-88" y="0"/>
            <a:ext cx="12203999" cy="6053229"/>
          </a:xfrm>
          <a:prstGeom prst="rect">
            <a:avLst/>
          </a:prstGeom>
          <a:noFill/>
          <a:ln>
            <a:noFill/>
          </a:ln>
        </p:spPr>
      </p:pic>
      <p:sp>
        <p:nvSpPr>
          <p:cNvPr id="1352" name="Google Shape;1352;g290ef586b75_6_744"/>
          <p:cNvSpPr/>
          <p:nvPr/>
        </p:nvSpPr>
        <p:spPr>
          <a:xfrm>
            <a:off x="-15674" y="0"/>
            <a:ext cx="12226937" cy="6048000"/>
          </a:xfrm>
          <a:prstGeom prst="rect">
            <a:avLst/>
          </a:prstGeom>
          <a:gradFill>
            <a:gsLst>
              <a:gs pos="0">
                <a:srgbClr val="003CC2"/>
              </a:gs>
              <a:gs pos="100000">
                <a:srgbClr val="003CC2">
                  <a:alpha val="15686"/>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53" name="Google Shape;1353;g290ef586b75_6_744"/>
          <p:cNvSpPr txBox="1">
            <a:spLocks noGrp="1"/>
          </p:cNvSpPr>
          <p:nvPr>
            <p:ph type="body" idx="1"/>
          </p:nvPr>
        </p:nvSpPr>
        <p:spPr>
          <a:xfrm>
            <a:off x="523139" y="1610047"/>
            <a:ext cx="11003582" cy="1818952"/>
          </a:xfrm>
          <a:prstGeom prst="rect">
            <a:avLst/>
          </a:prstGeom>
          <a:noFill/>
          <a:ln>
            <a:noFill/>
          </a:ln>
        </p:spPr>
        <p:txBody>
          <a:bodyPr spcFirstLastPara="1" wrap="square" lIns="0" tIns="0" rIns="0" bIns="54000" anchor="b" anchorCtr="0">
            <a:normAutofit/>
          </a:bodyPr>
          <a:lstStyle>
            <a:lvl1pPr marL="457200" lvl="0" indent="-228600" algn="l">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54" name="Google Shape;1354;g290ef586b75_6_744"/>
          <p:cNvSpPr txBox="1">
            <a:spLocks noGrp="1"/>
          </p:cNvSpPr>
          <p:nvPr>
            <p:ph type="body" idx="2"/>
          </p:nvPr>
        </p:nvSpPr>
        <p:spPr>
          <a:xfrm>
            <a:off x="502831" y="3429000"/>
            <a:ext cx="11023889" cy="2133600"/>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200"/>
              </a:spcBef>
              <a:spcAft>
                <a:spcPts val="0"/>
              </a:spcAft>
              <a:buClr>
                <a:schemeClr val="lt1"/>
              </a:buClr>
              <a:buSzPts val="2400"/>
              <a:buFont typeface="Helvetica Neue"/>
              <a:buNone/>
              <a:defRPr sz="32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55" name="Google Shape;1355;g290ef586b75_6_744"/>
          <p:cNvPicPr preferRelativeResize="0"/>
          <p:nvPr/>
        </p:nvPicPr>
        <p:blipFill rotWithShape="1">
          <a:blip r:embed="rId3">
            <a:alphaModFix/>
          </a:blip>
          <a:srcRect/>
          <a:stretch/>
        </p:blipFill>
        <p:spPr>
          <a:xfrm>
            <a:off x="493425" y="495288"/>
            <a:ext cx="739877" cy="737420"/>
          </a:xfrm>
          <a:prstGeom prst="rect">
            <a:avLst/>
          </a:prstGeom>
          <a:noFill/>
          <a:ln>
            <a:noFill/>
          </a:ln>
        </p:spPr>
      </p:pic>
      <p:sp>
        <p:nvSpPr>
          <p:cNvPr id="1356" name="Google Shape;1356;g290ef586b75_6_744"/>
          <p:cNvSpPr txBox="1">
            <a:spLocks noGrp="1"/>
          </p:cNvSpPr>
          <p:nvPr>
            <p:ph type="body" idx="3"/>
          </p:nvPr>
        </p:nvSpPr>
        <p:spPr>
          <a:xfrm>
            <a:off x="6845594" y="642424"/>
            <a:ext cx="4681127" cy="286514"/>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900"/>
              </a:spcBef>
              <a:spcAft>
                <a:spcPts val="0"/>
              </a:spcAft>
              <a:buClr>
                <a:schemeClr val="lt1"/>
              </a:buClr>
              <a:buSzPts val="1600"/>
              <a:buFont typeface="Helvetica Neue"/>
              <a:buNone/>
              <a:defRPr sz="21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57" name="Google Shape;1357;g290ef586b75_6_744"/>
          <p:cNvSpPr txBox="1">
            <a:spLocks noGrp="1"/>
          </p:cNvSpPr>
          <p:nvPr>
            <p:ph type="body" idx="4"/>
          </p:nvPr>
        </p:nvSpPr>
        <p:spPr>
          <a:xfrm>
            <a:off x="6845594" y="928445"/>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chemeClr val="lt1"/>
              </a:buClr>
              <a:buSzPts val="1100"/>
              <a:buFont typeface="Helvetica Neue"/>
              <a:buNone/>
              <a:defRPr sz="1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58" name="Google Shape;1358;g290ef586b75_6_744"/>
          <p:cNvPicPr preferRelativeResize="0"/>
          <p:nvPr/>
        </p:nvPicPr>
        <p:blipFill rotWithShape="1">
          <a:blip r:embed="rId4">
            <a:alphaModFix/>
          </a:blip>
          <a:srcRect/>
          <a:stretch/>
        </p:blipFill>
        <p:spPr>
          <a:xfrm rot="5400000" flipH="1">
            <a:off x="375223" y="4227708"/>
            <a:ext cx="1450298" cy="2200743"/>
          </a:xfrm>
          <a:prstGeom prst="rect">
            <a:avLst/>
          </a:prstGeom>
          <a:noFill/>
          <a:ln>
            <a:noFill/>
          </a:ln>
        </p:spPr>
      </p:pic>
      <p:pic>
        <p:nvPicPr>
          <p:cNvPr id="1359" name="Google Shape;1359;g290ef586b75_6_744"/>
          <p:cNvPicPr preferRelativeResize="0"/>
          <p:nvPr/>
        </p:nvPicPr>
        <p:blipFill rotWithShape="1">
          <a:blip r:embed="rId5">
            <a:alphaModFix/>
          </a:blip>
          <a:srcRect/>
          <a:stretch/>
        </p:blipFill>
        <p:spPr>
          <a:xfrm>
            <a:off x="533400" y="6152747"/>
            <a:ext cx="1557408" cy="555914"/>
          </a:xfrm>
          <a:prstGeom prst="rect">
            <a:avLst/>
          </a:prstGeom>
          <a:noFill/>
          <a:ln>
            <a:noFill/>
          </a:ln>
        </p:spPr>
      </p:pic>
      <p:pic>
        <p:nvPicPr>
          <p:cNvPr id="1360" name="Google Shape;1360;g290ef586b75_6_744"/>
          <p:cNvPicPr preferRelativeResize="0"/>
          <p:nvPr/>
        </p:nvPicPr>
        <p:blipFill rotWithShape="1">
          <a:blip r:embed="rId6">
            <a:alphaModFix/>
          </a:blip>
          <a:srcRect/>
          <a:stretch/>
        </p:blipFill>
        <p:spPr>
          <a:xfrm>
            <a:off x="11043659" y="6372247"/>
            <a:ext cx="527896" cy="189000"/>
          </a:xfrm>
          <a:prstGeom prst="rect">
            <a:avLst/>
          </a:prstGeom>
          <a:noFill/>
          <a:ln>
            <a:noFill/>
          </a:ln>
        </p:spPr>
      </p:pic>
      <p:pic>
        <p:nvPicPr>
          <p:cNvPr id="1361" name="Google Shape;1361;g290ef586b75_6_744"/>
          <p:cNvPicPr preferRelativeResize="0"/>
          <p:nvPr/>
        </p:nvPicPr>
        <p:blipFill rotWithShape="1">
          <a:blip r:embed="rId7">
            <a:alphaModFix/>
          </a:blip>
          <a:srcRect/>
          <a:stretch/>
        </p:blipFill>
        <p:spPr>
          <a:xfrm>
            <a:off x="9249702" y="6344447"/>
            <a:ext cx="324001" cy="270000"/>
          </a:xfrm>
          <a:prstGeom prst="rect">
            <a:avLst/>
          </a:prstGeom>
          <a:noFill/>
          <a:ln>
            <a:noFill/>
          </a:ln>
        </p:spPr>
      </p:pic>
      <p:sp>
        <p:nvSpPr>
          <p:cNvPr id="1362" name="Google Shape;1362;g290ef586b75_6_744"/>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363" name="Google Shape;1363;g290ef586b75_6_744"/>
          <p:cNvPicPr preferRelativeResize="0"/>
          <p:nvPr/>
        </p:nvPicPr>
        <p:blipFill rotWithShape="1">
          <a:blip r:embed="rId8">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1814884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Title 5">
  <p:cSld name="1_Title 5">
    <p:bg>
      <p:bgPr>
        <a:gradFill>
          <a:gsLst>
            <a:gs pos="0">
              <a:schemeClr val="accent2"/>
            </a:gs>
            <a:gs pos="100000">
              <a:srgbClr val="FFFFFF">
                <a:alpha val="0"/>
              </a:srgbClr>
            </a:gs>
          </a:gsLst>
          <a:lin ang="5400000" scaled="0"/>
        </a:gradFill>
        <a:effectLst/>
      </p:bgPr>
    </p:bg>
    <p:spTree>
      <p:nvGrpSpPr>
        <p:cNvPr id="1" name="Shape 1364"/>
        <p:cNvGrpSpPr/>
        <p:nvPr/>
      </p:nvGrpSpPr>
      <p:grpSpPr>
        <a:xfrm>
          <a:off x="0" y="0"/>
          <a:ext cx="0" cy="0"/>
          <a:chOff x="0" y="0"/>
          <a:chExt cx="0" cy="0"/>
        </a:xfrm>
      </p:grpSpPr>
      <p:sp>
        <p:nvSpPr>
          <p:cNvPr id="1365" name="Google Shape;1365;g290ef586b75_6_760"/>
          <p:cNvSpPr/>
          <p:nvPr/>
        </p:nvSpPr>
        <p:spPr>
          <a:xfrm>
            <a:off x="0" y="0"/>
            <a:ext cx="12192000" cy="5671435"/>
          </a:xfrm>
          <a:prstGeom prst="rect">
            <a:avLst/>
          </a:prstGeom>
          <a:gradFill>
            <a:gsLst>
              <a:gs pos="0">
                <a:srgbClr val="3789DE"/>
              </a:gs>
              <a:gs pos="100000">
                <a:srgbClr val="FFFFFF">
                  <a:alpha val="0"/>
                </a:srgbClr>
              </a:gs>
            </a:gsLst>
            <a:lin ang="5400000" scaled="0"/>
          </a:gradFill>
          <a:ln>
            <a:noFill/>
          </a:ln>
          <a:effectLst>
            <a:outerShdw blurRad="25400" dist="12700" dir="5400000" rotWithShape="0">
              <a:schemeClr val="accent2">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366" name="Google Shape;1366;g290ef586b75_6_760"/>
          <p:cNvPicPr preferRelativeResize="0"/>
          <p:nvPr/>
        </p:nvPicPr>
        <p:blipFill rotWithShape="1">
          <a:blip r:embed="rId2">
            <a:alphaModFix/>
          </a:blip>
          <a:srcRect/>
          <a:stretch/>
        </p:blipFill>
        <p:spPr>
          <a:xfrm rot="10800000">
            <a:off x="0" y="0"/>
            <a:ext cx="10687025" cy="6019801"/>
          </a:xfrm>
          <a:prstGeom prst="rect">
            <a:avLst/>
          </a:prstGeom>
          <a:noFill/>
          <a:ln>
            <a:noFill/>
          </a:ln>
        </p:spPr>
      </p:pic>
      <p:sp>
        <p:nvSpPr>
          <p:cNvPr id="1367" name="Google Shape;1367;g290ef586b75_6_760"/>
          <p:cNvSpPr txBox="1">
            <a:spLocks noGrp="1"/>
          </p:cNvSpPr>
          <p:nvPr>
            <p:ph type="body" idx="1"/>
          </p:nvPr>
        </p:nvSpPr>
        <p:spPr>
          <a:xfrm>
            <a:off x="1126949" y="326037"/>
            <a:ext cx="10469915" cy="2682076"/>
          </a:xfrm>
          <a:prstGeom prst="rect">
            <a:avLst/>
          </a:prstGeom>
          <a:noFill/>
          <a:ln>
            <a:noFill/>
          </a:ln>
        </p:spPr>
        <p:txBody>
          <a:bodyPr spcFirstLastPara="1" wrap="square" lIns="0" tIns="0" rIns="0" bIns="54000" anchor="b" anchorCtr="0">
            <a:normAutofit/>
          </a:bodyPr>
          <a:lstStyle>
            <a:lvl1pPr marL="457200" lvl="0" indent="-228600" algn="r">
              <a:lnSpc>
                <a:spcPct val="109090"/>
              </a:lnSpc>
              <a:spcBef>
                <a:spcPts val="0"/>
              </a:spcBef>
              <a:spcAft>
                <a:spcPts val="0"/>
              </a:spcAft>
              <a:buClr>
                <a:srgbClr val="2D3293"/>
              </a:buClr>
              <a:buSzPts val="5000"/>
              <a:buFont typeface="Helvetica Neue"/>
              <a:buNone/>
              <a:defRPr sz="66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68" name="Google Shape;1368;g290ef586b75_6_760"/>
          <p:cNvSpPr txBox="1">
            <a:spLocks noGrp="1"/>
          </p:cNvSpPr>
          <p:nvPr>
            <p:ph type="body" idx="2"/>
          </p:nvPr>
        </p:nvSpPr>
        <p:spPr>
          <a:xfrm>
            <a:off x="1509200" y="3008114"/>
            <a:ext cx="10087665" cy="1009304"/>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200"/>
              </a:spcBef>
              <a:spcAft>
                <a:spcPts val="0"/>
              </a:spcAft>
              <a:buClr>
                <a:schemeClr val="accent6"/>
              </a:buClr>
              <a:buSzPts val="2400"/>
              <a:buFont typeface="Helvetica Neue Light"/>
              <a:buNone/>
              <a:defRPr sz="3200" b="0" i="0">
                <a:solidFill>
                  <a:schemeClr val="accent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69" name="Google Shape;1369;g290ef586b75_6_760"/>
          <p:cNvSpPr txBox="1">
            <a:spLocks noGrp="1"/>
          </p:cNvSpPr>
          <p:nvPr>
            <p:ph type="body" idx="3"/>
          </p:nvPr>
        </p:nvSpPr>
        <p:spPr>
          <a:xfrm>
            <a:off x="6915737" y="4439272"/>
            <a:ext cx="4681127" cy="286514"/>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rgbClr val="2D3293"/>
              </a:buClr>
              <a:buSzPts val="1700"/>
              <a:buFont typeface="Helvetica Neue"/>
              <a:buNone/>
              <a:defRPr sz="23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70" name="Google Shape;1370;g290ef586b75_6_760"/>
          <p:cNvSpPr txBox="1">
            <a:spLocks noGrp="1"/>
          </p:cNvSpPr>
          <p:nvPr>
            <p:ph type="body" idx="4"/>
          </p:nvPr>
        </p:nvSpPr>
        <p:spPr>
          <a:xfrm>
            <a:off x="6915737" y="4725293"/>
            <a:ext cx="4681128" cy="304262"/>
          </a:xfrm>
          <a:prstGeom prst="rect">
            <a:avLst/>
          </a:prstGeom>
          <a:noFill/>
          <a:ln>
            <a:noFill/>
          </a:ln>
        </p:spPr>
        <p:txBody>
          <a:bodyPr spcFirstLastPara="1" wrap="square" lIns="0" tIns="27000" rIns="0" bIns="0" anchor="t" anchorCtr="0">
            <a:normAutofit/>
          </a:bodyPr>
          <a:lstStyle>
            <a:lvl1pPr marL="457200" lvl="0" indent="-228600" algn="r">
              <a:lnSpc>
                <a:spcPct val="100000"/>
              </a:lnSpc>
              <a:spcBef>
                <a:spcPts val="900"/>
              </a:spcBef>
              <a:spcAft>
                <a:spcPts val="0"/>
              </a:spcAft>
              <a:buClr>
                <a:srgbClr val="4687E6"/>
              </a:buClr>
              <a:buSzPts val="1400"/>
              <a:buFont typeface="Helvetica Neue Light"/>
              <a:buNone/>
              <a:defRPr sz="1800" b="0" i="0">
                <a:solidFill>
                  <a:srgbClr val="4687E6"/>
                </a:solidFill>
                <a:latin typeface="Helvetica Neue Light"/>
                <a:ea typeface="Helvetica Neue Light"/>
                <a:cs typeface="Helvetica Neue Light"/>
                <a:sym typeface="Helvetica Neue Light"/>
              </a:defRPr>
            </a:lvl1pPr>
            <a:lvl2pPr marL="914400" lvl="1" indent="-228600" algn="l">
              <a:lnSpc>
                <a:spcPct val="100000"/>
              </a:lnSpc>
              <a:spcBef>
                <a:spcPts val="900"/>
              </a:spcBef>
              <a:spcAft>
                <a:spcPts val="0"/>
              </a:spcAft>
              <a:buClr>
                <a:srgbClr val="2D3293"/>
              </a:buClr>
              <a:buSzPts val="1000"/>
              <a:buFont typeface="Arial"/>
              <a:buNone/>
              <a:defRPr sz="1400" b="1" i="0">
                <a:solidFill>
                  <a:srgbClr val="2D3293"/>
                </a:solidFill>
                <a:latin typeface="Open Sans"/>
                <a:ea typeface="Open Sans"/>
                <a:cs typeface="Open Sans"/>
                <a:sym typeface="Open Sans"/>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71" name="Google Shape;1371;g290ef586b75_6_760"/>
          <p:cNvSpPr txBox="1">
            <a:spLocks noGrp="1"/>
          </p:cNvSpPr>
          <p:nvPr>
            <p:ph type="ftr" idx="11"/>
          </p:nvPr>
        </p:nvSpPr>
        <p:spPr>
          <a:xfrm>
            <a:off x="3623692" y="6337423"/>
            <a:ext cx="4945058"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372" name="Google Shape;1372;g290ef586b75_6_760"/>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373" name="Google Shape;1373;g290ef586b75_6_760"/>
          <p:cNvPicPr preferRelativeResize="0"/>
          <p:nvPr/>
        </p:nvPicPr>
        <p:blipFill rotWithShape="1">
          <a:blip r:embed="rId4">
            <a:alphaModFix/>
          </a:blip>
          <a:srcRect/>
          <a:stretch/>
        </p:blipFill>
        <p:spPr>
          <a:xfrm>
            <a:off x="11043659" y="6372247"/>
            <a:ext cx="527896" cy="189000"/>
          </a:xfrm>
          <a:prstGeom prst="rect">
            <a:avLst/>
          </a:prstGeom>
          <a:noFill/>
          <a:ln>
            <a:noFill/>
          </a:ln>
        </p:spPr>
      </p:pic>
      <p:pic>
        <p:nvPicPr>
          <p:cNvPr id="1374" name="Google Shape;1374;g290ef586b75_6_760"/>
          <p:cNvPicPr preferRelativeResize="0"/>
          <p:nvPr/>
        </p:nvPicPr>
        <p:blipFill rotWithShape="1">
          <a:blip r:embed="rId5">
            <a:alphaModFix/>
          </a:blip>
          <a:srcRect/>
          <a:stretch/>
        </p:blipFill>
        <p:spPr>
          <a:xfrm>
            <a:off x="9249702" y="6344447"/>
            <a:ext cx="324001" cy="270000"/>
          </a:xfrm>
          <a:prstGeom prst="rect">
            <a:avLst/>
          </a:prstGeom>
          <a:noFill/>
          <a:ln>
            <a:noFill/>
          </a:ln>
        </p:spPr>
      </p:pic>
      <p:sp>
        <p:nvSpPr>
          <p:cNvPr id="1375" name="Google Shape;1375;g290ef586b75_6_760"/>
          <p:cNvSpPr txBox="1"/>
          <p:nvPr/>
        </p:nvSpPr>
        <p:spPr>
          <a:xfrm>
            <a:off x="9411703" y="6343021"/>
            <a:ext cx="1469956" cy="207749"/>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2D3293"/>
              </a:buClr>
              <a:buSzPts val="1400"/>
              <a:buFont typeface="Open Sans"/>
              <a:buNone/>
            </a:pPr>
            <a:r>
              <a:rPr lang="en-GB" sz="1400" b="1" i="0" u="none" strike="noStrike" cap="none">
                <a:solidFill>
                  <a:srgbClr val="2D3293"/>
                </a:solidFill>
                <a:latin typeface="Open Sans"/>
                <a:ea typeface="Open Sans"/>
                <a:cs typeface="Open Sans"/>
                <a:sym typeface="Open Sans"/>
              </a:rPr>
              <a:t>@openaire_eu</a:t>
            </a:r>
            <a:endParaRPr sz="1400" b="1" i="0" u="none" strike="noStrike" cap="none">
              <a:solidFill>
                <a:srgbClr val="2D3293"/>
              </a:solidFill>
              <a:latin typeface="Open Sans"/>
              <a:ea typeface="Open Sans"/>
              <a:cs typeface="Open Sans"/>
              <a:sym typeface="Open Sans"/>
            </a:endParaRPr>
          </a:p>
        </p:txBody>
      </p:sp>
      <p:pic>
        <p:nvPicPr>
          <p:cNvPr id="1376" name="Google Shape;1376;g290ef586b75_6_760"/>
          <p:cNvPicPr preferRelativeResize="0"/>
          <p:nvPr/>
        </p:nvPicPr>
        <p:blipFill rotWithShape="1">
          <a:blip r:embed="rId6">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401572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1377"/>
        <p:cNvGrpSpPr/>
        <p:nvPr/>
      </p:nvGrpSpPr>
      <p:grpSpPr>
        <a:xfrm>
          <a:off x="0" y="0"/>
          <a:ext cx="0" cy="0"/>
          <a:chOff x="0" y="0"/>
          <a:chExt cx="0" cy="0"/>
        </a:xfrm>
      </p:grpSpPr>
      <p:pic>
        <p:nvPicPr>
          <p:cNvPr id="1378" name="Google Shape;1378;g290ef586b75_6_773"/>
          <p:cNvPicPr preferRelativeResize="0"/>
          <p:nvPr/>
        </p:nvPicPr>
        <p:blipFill rotWithShape="1">
          <a:blip r:embed="rId2">
            <a:alphaModFix amt="50000"/>
          </a:blip>
          <a:srcRect/>
          <a:stretch/>
        </p:blipFill>
        <p:spPr>
          <a:xfrm>
            <a:off x="-3625" y="0"/>
            <a:ext cx="10657927" cy="6003410"/>
          </a:xfrm>
          <a:prstGeom prst="rect">
            <a:avLst/>
          </a:prstGeom>
          <a:noFill/>
          <a:ln>
            <a:noFill/>
          </a:ln>
          <a:effectLst>
            <a:outerShdw blurRad="50800" dist="50800" dir="5400000" algn="ctr" rotWithShape="0">
              <a:schemeClr val="lt1"/>
            </a:outerShdw>
          </a:effectLst>
        </p:spPr>
      </p:pic>
      <p:sp>
        <p:nvSpPr>
          <p:cNvPr id="1379" name="Google Shape;1379;g290ef586b75_6_773"/>
          <p:cNvSpPr txBox="1">
            <a:spLocks noGrp="1"/>
          </p:cNvSpPr>
          <p:nvPr>
            <p:ph type="body" idx="1"/>
          </p:nvPr>
        </p:nvSpPr>
        <p:spPr>
          <a:xfrm>
            <a:off x="2000251" y="594122"/>
            <a:ext cx="9596614" cy="637981"/>
          </a:xfrm>
          <a:prstGeom prst="rect">
            <a:avLst/>
          </a:prstGeom>
          <a:noFill/>
          <a:ln>
            <a:noFill/>
          </a:ln>
        </p:spPr>
        <p:txBody>
          <a:bodyPr spcFirstLastPara="1" wrap="square" lIns="0" tIns="0" rIns="0" bIns="0" anchor="ctr" anchorCtr="0">
            <a:normAutofit/>
          </a:bodyPr>
          <a:lstStyle>
            <a:lvl1pPr marL="457200" lvl="0" indent="-228600" algn="r">
              <a:lnSpc>
                <a:spcPct val="110666"/>
              </a:lnSpc>
              <a:spcBef>
                <a:spcPts val="0"/>
              </a:spcBef>
              <a:spcAft>
                <a:spcPts val="0"/>
              </a:spcAft>
              <a:buClr>
                <a:schemeClr val="accent1"/>
              </a:buClr>
              <a:buSzPts val="3400"/>
              <a:buFont typeface="Helvetica Neue"/>
              <a:buNone/>
              <a:defRPr sz="45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80" name="Google Shape;1380;g290ef586b75_6_773"/>
          <p:cNvSpPr txBox="1">
            <a:spLocks noGrp="1"/>
          </p:cNvSpPr>
          <p:nvPr>
            <p:ph type="body" idx="2"/>
          </p:nvPr>
        </p:nvSpPr>
        <p:spPr>
          <a:xfrm>
            <a:off x="2000251" y="1524326"/>
            <a:ext cx="9596614" cy="4038274"/>
          </a:xfrm>
          <a:prstGeom prst="rect">
            <a:avLst/>
          </a:prstGeom>
          <a:noFill/>
          <a:ln>
            <a:noFill/>
          </a:ln>
        </p:spPr>
        <p:txBody>
          <a:bodyPr spcFirstLastPara="1" wrap="square" lIns="0" tIns="0" rIns="0" bIns="0" anchor="t" anchorCtr="0">
            <a:normAutofit/>
          </a:bodyPr>
          <a:lstStyle>
            <a:lvl1pPr marL="457200" marR="0" lvl="0" indent="-228600" algn="r">
              <a:lnSpc>
                <a:spcPct val="100000"/>
              </a:lnSpc>
              <a:spcBef>
                <a:spcPts val="200"/>
              </a:spcBef>
              <a:spcAft>
                <a:spcPts val="0"/>
              </a:spcAft>
              <a:buClr>
                <a:srgbClr val="4687E6"/>
              </a:buClr>
              <a:buSzPts val="2300"/>
              <a:buFont typeface="Helvetica Neue"/>
              <a:buNone/>
              <a:defRPr sz="3000" b="0" i="0">
                <a:solidFill>
                  <a:srgbClr val="4687E6"/>
                </a:solidFill>
                <a:latin typeface="Helvetica Neue"/>
                <a:ea typeface="Helvetica Neue"/>
                <a:cs typeface="Helvetica Neue"/>
                <a:sym typeface="Helvetica Neue"/>
              </a:defRPr>
            </a:lvl1pPr>
            <a:lvl2pPr marL="914400" lvl="1"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2pPr>
            <a:lvl3pPr marL="1371600" lvl="2"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3pPr>
            <a:lvl4pPr marL="1828800" lvl="3"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4pPr>
            <a:lvl5pPr marL="2286000" lvl="4" indent="-228600" algn="r">
              <a:lnSpc>
                <a:spcPct val="100000"/>
              </a:lnSpc>
              <a:spcBef>
                <a:spcPts val="200"/>
              </a:spcBef>
              <a:spcAft>
                <a:spcPts val="0"/>
              </a:spcAft>
              <a:buClr>
                <a:srgbClr val="000000"/>
              </a:buClr>
              <a:buSzPts val="2700"/>
              <a:buFont typeface="Open Sans"/>
              <a:buNone/>
              <a:defRPr sz="3600" b="1">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81" name="Google Shape;1381;g290ef586b75_6_773"/>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382" name="Google Shape;1382;g290ef586b75_6_773"/>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100"/>
              <a:buFont typeface="Helvetica Neue Light"/>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1383" name="Google Shape;1383;g290ef586b75_6_773"/>
          <p:cNvPicPr preferRelativeResize="0"/>
          <p:nvPr/>
        </p:nvPicPr>
        <p:blipFill rotWithShape="1">
          <a:blip r:embed="rId3">
            <a:alphaModFix/>
          </a:blip>
          <a:srcRect/>
          <a:stretch/>
        </p:blipFill>
        <p:spPr>
          <a:xfrm>
            <a:off x="2434222" y="6342503"/>
            <a:ext cx="445500" cy="297000"/>
          </a:xfrm>
          <a:prstGeom prst="rect">
            <a:avLst/>
          </a:prstGeom>
          <a:noFill/>
          <a:ln>
            <a:noFill/>
          </a:ln>
        </p:spPr>
      </p:pic>
      <p:pic>
        <p:nvPicPr>
          <p:cNvPr id="1384" name="Google Shape;1384;g290ef586b75_6_773" descr="Logo&#10;&#10;Description automatically generated with medium confidence"/>
          <p:cNvPicPr preferRelativeResize="0"/>
          <p:nvPr/>
        </p:nvPicPr>
        <p:blipFill rotWithShape="1">
          <a:blip r:embed="rId4">
            <a:alphaModFix/>
          </a:blip>
          <a:srcRect/>
          <a:stretch/>
        </p:blipFill>
        <p:spPr>
          <a:xfrm>
            <a:off x="132523" y="6312023"/>
            <a:ext cx="1520470" cy="382226"/>
          </a:xfrm>
          <a:prstGeom prst="rect">
            <a:avLst/>
          </a:prstGeom>
          <a:noFill/>
          <a:ln>
            <a:noFill/>
          </a:ln>
        </p:spPr>
      </p:pic>
    </p:spTree>
    <p:extLst>
      <p:ext uri="{BB962C8B-B14F-4D97-AF65-F5344CB8AC3E}">
        <p14:creationId xmlns:p14="http://schemas.microsoft.com/office/powerpoint/2010/main" val="3767254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_Chapter">
  <p:cSld name="2_Chapter">
    <p:spTree>
      <p:nvGrpSpPr>
        <p:cNvPr id="1" name="Shape 1385"/>
        <p:cNvGrpSpPr/>
        <p:nvPr/>
      </p:nvGrpSpPr>
      <p:grpSpPr>
        <a:xfrm>
          <a:off x="0" y="0"/>
          <a:ext cx="0" cy="0"/>
          <a:chOff x="0" y="0"/>
          <a:chExt cx="0" cy="0"/>
        </a:xfrm>
      </p:grpSpPr>
      <p:sp>
        <p:nvSpPr>
          <p:cNvPr id="1386" name="Google Shape;1386;g290ef586b75_6_781"/>
          <p:cNvSpPr/>
          <p:nvPr/>
        </p:nvSpPr>
        <p:spPr>
          <a:xfrm>
            <a:off x="-842" y="0"/>
            <a:ext cx="12192000" cy="6858000"/>
          </a:xfrm>
          <a:prstGeom prst="rect">
            <a:avLst/>
          </a:prstGeom>
          <a:gradFill>
            <a:gsLst>
              <a:gs pos="0">
                <a:schemeClr val="accent1"/>
              </a:gs>
              <a:gs pos="1000">
                <a:schemeClr val="accent1"/>
              </a:gs>
              <a:gs pos="100000">
                <a:schemeClr val="accent3"/>
              </a:gs>
            </a:gsLst>
            <a:lin ang="3600000" scaled="0"/>
          </a:gradFill>
          <a:ln>
            <a:noFill/>
          </a:ln>
          <a:effectLst>
            <a:outerShdw blurRad="25400" dist="12700" dir="5400000" rotWithShape="0">
              <a:schemeClr val="l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1" i="0" u="none" strike="noStrike" cap="none">
              <a:solidFill>
                <a:srgbClr val="FFFFFF"/>
              </a:solidFill>
              <a:latin typeface="Helvetica Neue"/>
              <a:ea typeface="Helvetica Neue"/>
              <a:cs typeface="Helvetica Neue"/>
              <a:sym typeface="Helvetica Neue"/>
            </a:endParaRPr>
          </a:p>
        </p:txBody>
      </p:sp>
      <p:sp>
        <p:nvSpPr>
          <p:cNvPr id="1387" name="Google Shape;1387;g290ef586b75_6_781"/>
          <p:cNvSpPr txBox="1">
            <a:spLocks noGrp="1"/>
          </p:cNvSpPr>
          <p:nvPr>
            <p:ph type="body" idx="1"/>
          </p:nvPr>
        </p:nvSpPr>
        <p:spPr>
          <a:xfrm>
            <a:off x="1015991" y="1337872"/>
            <a:ext cx="10159176" cy="4182255"/>
          </a:xfrm>
          <a:prstGeom prst="rect">
            <a:avLst/>
          </a:prstGeom>
          <a:noFill/>
          <a:ln>
            <a:noFill/>
          </a:ln>
        </p:spPr>
        <p:txBody>
          <a:bodyPr spcFirstLastPara="1" wrap="square" lIns="0" tIns="0" rIns="0" bIns="0" anchor="ctr" anchorCtr="1">
            <a:normAutofit/>
          </a:bodyPr>
          <a:lstStyle>
            <a:lvl1pPr marL="457200" lvl="0" indent="-228600" algn="ctr">
              <a:lnSpc>
                <a:spcPct val="100000"/>
              </a:lnSpc>
              <a:spcBef>
                <a:spcPts val="0"/>
              </a:spcBef>
              <a:spcAft>
                <a:spcPts val="0"/>
              </a:spcAft>
              <a:buClr>
                <a:schemeClr val="lt1"/>
              </a:buClr>
              <a:buSzPts val="6500"/>
              <a:buFont typeface="Helvetica Neue"/>
              <a:buNone/>
              <a:defRPr sz="8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388" name="Google Shape;1388;g290ef586b75_6_781"/>
          <p:cNvPicPr preferRelativeResize="0"/>
          <p:nvPr/>
        </p:nvPicPr>
        <p:blipFill rotWithShape="1">
          <a:blip r:embed="rId2">
            <a:alphaModFix/>
          </a:blip>
          <a:srcRect/>
          <a:stretch/>
        </p:blipFill>
        <p:spPr>
          <a:xfrm rot="-5400000">
            <a:off x="9783363" y="3618987"/>
            <a:ext cx="1926235" cy="2889354"/>
          </a:xfrm>
          <a:prstGeom prst="rect">
            <a:avLst/>
          </a:prstGeom>
          <a:noFill/>
          <a:ln>
            <a:noFill/>
          </a:ln>
        </p:spPr>
      </p:pic>
      <p:pic>
        <p:nvPicPr>
          <p:cNvPr id="1389" name="Google Shape;1389;g290ef586b75_6_781"/>
          <p:cNvPicPr preferRelativeResize="0"/>
          <p:nvPr/>
        </p:nvPicPr>
        <p:blipFill rotWithShape="1">
          <a:blip r:embed="rId2">
            <a:alphaModFix/>
          </a:blip>
          <a:srcRect/>
          <a:stretch/>
        </p:blipFill>
        <p:spPr>
          <a:xfrm rot="5400000">
            <a:off x="481559" y="-481559"/>
            <a:ext cx="1926235" cy="2889354"/>
          </a:xfrm>
          <a:prstGeom prst="rect">
            <a:avLst/>
          </a:prstGeom>
          <a:noFill/>
          <a:ln>
            <a:noFill/>
          </a:ln>
        </p:spPr>
      </p:pic>
      <p:sp>
        <p:nvSpPr>
          <p:cNvPr id="1390" name="Google Shape;1390;g290ef586b75_6_781"/>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91" name="Google Shape;1391;g290ef586b75_6_781"/>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Open Sans Light"/>
              <a:buNone/>
              <a:defRPr sz="12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392" name="Google Shape;1392;g290ef586b75_6_781"/>
          <p:cNvPicPr preferRelativeResize="0"/>
          <p:nvPr/>
        </p:nvPicPr>
        <p:blipFill rotWithShape="1">
          <a:blip r:embed="rId3">
            <a:alphaModFix/>
          </a:blip>
          <a:srcRect/>
          <a:stretch/>
        </p:blipFill>
        <p:spPr>
          <a:xfrm>
            <a:off x="489723" y="6159889"/>
            <a:ext cx="1557408" cy="555914"/>
          </a:xfrm>
          <a:prstGeom prst="rect">
            <a:avLst/>
          </a:prstGeom>
          <a:noFill/>
          <a:ln>
            <a:noFill/>
          </a:ln>
        </p:spPr>
      </p:pic>
      <p:sp>
        <p:nvSpPr>
          <p:cNvPr id="1393" name="Google Shape;1393;g290ef586b75_6_781"/>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94" name="Google Shape;1394;g290ef586b75_6_781"/>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521740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s + Text">
  <p:cSld name="1_Titles + Text">
    <p:spTree>
      <p:nvGrpSpPr>
        <p:cNvPr id="1" name="Shape 1395"/>
        <p:cNvGrpSpPr/>
        <p:nvPr/>
      </p:nvGrpSpPr>
      <p:grpSpPr>
        <a:xfrm>
          <a:off x="0" y="0"/>
          <a:ext cx="0" cy="0"/>
          <a:chOff x="0" y="0"/>
          <a:chExt cx="0" cy="0"/>
        </a:xfrm>
      </p:grpSpPr>
      <p:pic>
        <p:nvPicPr>
          <p:cNvPr id="1396" name="Google Shape;1396;g290ef586b75_6_791"/>
          <p:cNvPicPr preferRelativeResize="0"/>
          <p:nvPr/>
        </p:nvPicPr>
        <p:blipFill rotWithShape="1">
          <a:blip r:embed="rId2">
            <a:alphaModFix amt="50000"/>
          </a:blip>
          <a:srcRect/>
          <a:stretch/>
        </p:blipFill>
        <p:spPr>
          <a:xfrm>
            <a:off x="16907" y="0"/>
            <a:ext cx="12175093" cy="6858000"/>
          </a:xfrm>
          <a:prstGeom prst="rect">
            <a:avLst/>
          </a:prstGeom>
          <a:noFill/>
          <a:ln>
            <a:noFill/>
          </a:ln>
        </p:spPr>
      </p:pic>
      <p:sp>
        <p:nvSpPr>
          <p:cNvPr id="1397" name="Google Shape;1397;g290ef586b75_6_791"/>
          <p:cNvSpPr txBox="1">
            <a:spLocks noGrp="1"/>
          </p:cNvSpPr>
          <p:nvPr>
            <p:ph type="body" idx="1"/>
          </p:nvPr>
        </p:nvSpPr>
        <p:spPr>
          <a:xfrm>
            <a:off x="542925" y="594122"/>
            <a:ext cx="9654134" cy="457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2"/>
              </a:buClr>
              <a:buSzPts val="2700"/>
              <a:buFont typeface="Open Sans"/>
              <a:buNone/>
              <a:defRPr sz="3600" b="1" i="0">
                <a:solidFill>
                  <a:schemeClr val="accent2"/>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98" name="Google Shape;1398;g290ef586b75_6_791"/>
          <p:cNvSpPr txBox="1">
            <a:spLocks noGrp="1"/>
          </p:cNvSpPr>
          <p:nvPr>
            <p:ph type="body" idx="2"/>
          </p:nvPr>
        </p:nvSpPr>
        <p:spPr>
          <a:xfrm>
            <a:off x="542925" y="1059572"/>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Open Sans"/>
              <a:buNone/>
              <a:defRPr sz="2100" b="0" i="0">
                <a:solidFill>
                  <a:srgbClr val="353535"/>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399" name="Google Shape;1399;g290ef586b75_6_791"/>
          <p:cNvSpPr txBox="1">
            <a:spLocks noGrp="1"/>
          </p:cNvSpPr>
          <p:nvPr>
            <p:ph type="body" idx="3"/>
          </p:nvPr>
        </p:nvSpPr>
        <p:spPr>
          <a:xfrm>
            <a:off x="542925" y="1730223"/>
            <a:ext cx="9654134" cy="45720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2700"/>
              <a:buFont typeface="Open Sans"/>
              <a:buNone/>
              <a:defRPr sz="3600" b="1" i="0">
                <a:solidFill>
                  <a:schemeClr val="accent1"/>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00" name="Google Shape;1400;g290ef586b75_6_791"/>
          <p:cNvSpPr txBox="1">
            <a:spLocks noGrp="1"/>
          </p:cNvSpPr>
          <p:nvPr>
            <p:ph type="body" idx="4"/>
          </p:nvPr>
        </p:nvSpPr>
        <p:spPr>
          <a:xfrm>
            <a:off x="542925" y="2849824"/>
            <a:ext cx="9654134" cy="4572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accent6"/>
              </a:buClr>
              <a:buSzPts val="2700"/>
              <a:buFont typeface="Open Sans"/>
              <a:buNone/>
              <a:defRPr sz="3600" b="1" i="0">
                <a:solidFill>
                  <a:schemeClr val="accent6"/>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01" name="Google Shape;1401;g290ef586b75_6_791"/>
          <p:cNvSpPr txBox="1">
            <a:spLocks noGrp="1"/>
          </p:cNvSpPr>
          <p:nvPr>
            <p:ph type="body" idx="5"/>
          </p:nvPr>
        </p:nvSpPr>
        <p:spPr>
          <a:xfrm>
            <a:off x="542925" y="2187423"/>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Open Sans"/>
              <a:buNone/>
              <a:defRPr sz="2100" b="0" i="0">
                <a:solidFill>
                  <a:srgbClr val="353535"/>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02" name="Google Shape;1402;g290ef586b75_6_791"/>
          <p:cNvSpPr txBox="1">
            <a:spLocks noGrp="1"/>
          </p:cNvSpPr>
          <p:nvPr>
            <p:ph type="body" idx="6"/>
          </p:nvPr>
        </p:nvSpPr>
        <p:spPr>
          <a:xfrm>
            <a:off x="542925" y="3310595"/>
            <a:ext cx="9654134" cy="662401"/>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600"/>
              <a:buFont typeface="Open Sans"/>
              <a:buNone/>
              <a:defRPr sz="2100" b="0" i="0">
                <a:solidFill>
                  <a:srgbClr val="353535"/>
                </a:solidFill>
                <a:latin typeface="Open Sans"/>
                <a:ea typeface="Open Sans"/>
                <a:cs typeface="Open Sans"/>
                <a:sym typeface="Open Sans"/>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03" name="Google Shape;1403;g290ef586b75_6_791"/>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04" name="Google Shape;1404;g290ef586b75_6_791"/>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100"/>
              <a:buFont typeface="Open Sans Light"/>
              <a:buNone/>
              <a:defRPr sz="11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05" name="Google Shape;1405;g290ef586b75_6_791"/>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406" name="Google Shape;1406;g290ef586b75_6_791"/>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4269927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Bullets">
  <p:cSld name="2_Bullets">
    <p:spTree>
      <p:nvGrpSpPr>
        <p:cNvPr id="1" name="Shape 1407"/>
        <p:cNvGrpSpPr/>
        <p:nvPr/>
      </p:nvGrpSpPr>
      <p:grpSpPr>
        <a:xfrm>
          <a:off x="0" y="0"/>
          <a:ext cx="0" cy="0"/>
          <a:chOff x="0" y="0"/>
          <a:chExt cx="0" cy="0"/>
        </a:xfrm>
      </p:grpSpPr>
      <p:sp>
        <p:nvSpPr>
          <p:cNvPr id="1408" name="Google Shape;1408;g290ef586b75_6_803"/>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900"/>
              </a:spcBef>
              <a:spcAft>
                <a:spcPts val="0"/>
              </a:spcAft>
              <a:buClr>
                <a:schemeClr val="dk2"/>
              </a:buClr>
              <a:buSzPts val="2800"/>
              <a:buFont typeface="Arial"/>
              <a:buChar char="•"/>
              <a:defRPr sz="3300" b="1" i="0">
                <a:solidFill>
                  <a:schemeClr val="dk2"/>
                </a:solidFill>
                <a:latin typeface="Helvetica Neue"/>
                <a:ea typeface="Helvetica Neue"/>
                <a:cs typeface="Helvetica Neue"/>
                <a:sym typeface="Helvetica Neue"/>
              </a:defRPr>
            </a:lvl1pPr>
            <a:lvl2pPr marL="914400" lvl="1" indent="-355600" algn="l">
              <a:lnSpc>
                <a:spcPct val="100000"/>
              </a:lnSpc>
              <a:spcBef>
                <a:spcPts val="900"/>
              </a:spcBef>
              <a:spcAft>
                <a:spcPts val="0"/>
              </a:spcAft>
              <a:buClr>
                <a:srgbClr val="4687E6"/>
              </a:buClr>
              <a:buSzPts val="2000"/>
              <a:buFont typeface="Helvetica Neue"/>
              <a:buChar char="•"/>
              <a:defRPr sz="2400" b="0" i="0">
                <a:solidFill>
                  <a:srgbClr val="3F3F3F"/>
                </a:solidFill>
                <a:latin typeface="Helvetica Neue"/>
                <a:ea typeface="Helvetica Neue"/>
                <a:cs typeface="Helvetica Neue"/>
                <a:sym typeface="Helvetica Neue"/>
              </a:defRPr>
            </a:lvl2pPr>
            <a:lvl3pPr marL="1371600" lvl="2" indent="-349250" algn="l">
              <a:lnSpc>
                <a:spcPct val="100000"/>
              </a:lnSpc>
              <a:spcBef>
                <a:spcPts val="900"/>
              </a:spcBef>
              <a:spcAft>
                <a:spcPts val="0"/>
              </a:spcAft>
              <a:buClr>
                <a:schemeClr val="accent6"/>
              </a:buClr>
              <a:buSzPts val="1900"/>
              <a:buFont typeface="Helvetica Neue"/>
              <a:buChar char="•"/>
              <a:defRPr sz="2300" b="0" i="0">
                <a:solidFill>
                  <a:srgbClr val="0070C0"/>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09" name="Google Shape;1409;g290ef586b75_6_803"/>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10" name="Google Shape;1410;g290ef586b75_6_803"/>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11" name="Google Shape;1411;g290ef586b75_6_803"/>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12" name="Google Shape;1412;g290ef586b75_6_803"/>
          <p:cNvPicPr preferRelativeResize="0"/>
          <p:nvPr/>
        </p:nvPicPr>
        <p:blipFill rotWithShape="1">
          <a:blip r:embed="rId2">
            <a:alphaModFix/>
          </a:blip>
          <a:srcRect/>
          <a:stretch/>
        </p:blipFill>
        <p:spPr>
          <a:xfrm>
            <a:off x="2434222" y="6342503"/>
            <a:ext cx="445500" cy="297000"/>
          </a:xfrm>
          <a:prstGeom prst="rect">
            <a:avLst/>
          </a:prstGeom>
          <a:noFill/>
          <a:ln>
            <a:noFill/>
          </a:ln>
        </p:spPr>
      </p:pic>
      <p:pic>
        <p:nvPicPr>
          <p:cNvPr id="1413" name="Google Shape;1413;g290ef586b75_6_803" descr="Logo&#10;&#10;Description automatically generated with medium confidence"/>
          <p:cNvPicPr preferRelativeResize="0"/>
          <p:nvPr/>
        </p:nvPicPr>
        <p:blipFill rotWithShape="1">
          <a:blip r:embed="rId3">
            <a:alphaModFix/>
          </a:blip>
          <a:srcRect/>
          <a:stretch/>
        </p:blipFill>
        <p:spPr>
          <a:xfrm>
            <a:off x="252720" y="6320381"/>
            <a:ext cx="1303235" cy="327615"/>
          </a:xfrm>
          <a:prstGeom prst="rect">
            <a:avLst/>
          </a:prstGeom>
          <a:noFill/>
          <a:ln>
            <a:noFill/>
          </a:ln>
        </p:spPr>
      </p:pic>
    </p:spTree>
    <p:extLst>
      <p:ext uri="{BB962C8B-B14F-4D97-AF65-F5344CB8AC3E}">
        <p14:creationId xmlns:p14="http://schemas.microsoft.com/office/powerpoint/2010/main" val="9387517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14"/>
        <p:cNvGrpSpPr/>
        <p:nvPr/>
      </p:nvGrpSpPr>
      <p:grpSpPr>
        <a:xfrm>
          <a:off x="0" y="0"/>
          <a:ext cx="0" cy="0"/>
          <a:chOff x="0" y="0"/>
          <a:chExt cx="0" cy="0"/>
        </a:xfrm>
      </p:grpSpPr>
      <p:sp>
        <p:nvSpPr>
          <p:cNvPr id="1415" name="Google Shape;1415;g290ef586b75_6_810"/>
          <p:cNvSpPr txBox="1">
            <a:spLocks noGrp="1"/>
          </p:cNvSpPr>
          <p:nvPr>
            <p:ph type="title"/>
          </p:nvPr>
        </p:nvSpPr>
        <p:spPr>
          <a:xfrm>
            <a:off x="838200" y="365522"/>
            <a:ext cx="10515600" cy="1325165"/>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rgbClr val="000000"/>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16" name="Google Shape;1416;g290ef586b75_6_810"/>
          <p:cNvSpPr txBox="1">
            <a:spLocks noGrp="1"/>
          </p:cNvSpPr>
          <p:nvPr>
            <p:ph type="ftr" idx="11"/>
          </p:nvPr>
        </p:nvSpPr>
        <p:spPr>
          <a:xfrm>
            <a:off x="3771900" y="6290073"/>
            <a:ext cx="4648200" cy="282178"/>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6A6A6A"/>
              </a:buClr>
              <a:buSzPts val="1400"/>
              <a:buNon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17" name="Google Shape;1417;g290ef586b75_6_810"/>
          <p:cNvSpPr txBox="1">
            <a:spLocks noGrp="1"/>
          </p:cNvSpPr>
          <p:nvPr>
            <p:ph type="sldNum" idx="12"/>
          </p:nvPr>
        </p:nvSpPr>
        <p:spPr>
          <a:xfrm>
            <a:off x="10972800" y="629007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100"/>
              <a:buFont typeface="Helvetica Neue"/>
              <a:buNone/>
              <a:defRPr/>
            </a:lvl1pPr>
            <a:lvl2pPr marL="0" lvl="1" indent="0" algn="r">
              <a:lnSpc>
                <a:spcPct val="100000"/>
              </a:lnSpc>
              <a:spcBef>
                <a:spcPts val="0"/>
              </a:spcBef>
              <a:spcAft>
                <a:spcPts val="0"/>
              </a:spcAft>
              <a:buClr>
                <a:srgbClr val="888888"/>
              </a:buClr>
              <a:buSzPts val="1100"/>
              <a:buFont typeface="Helvetica Neue"/>
              <a:buNone/>
              <a:defRPr/>
            </a:lvl2pPr>
            <a:lvl3pPr marL="0" lvl="2" indent="0" algn="r">
              <a:lnSpc>
                <a:spcPct val="100000"/>
              </a:lnSpc>
              <a:spcBef>
                <a:spcPts val="0"/>
              </a:spcBef>
              <a:spcAft>
                <a:spcPts val="0"/>
              </a:spcAft>
              <a:buClr>
                <a:srgbClr val="888888"/>
              </a:buClr>
              <a:buSzPts val="1100"/>
              <a:buFont typeface="Helvetica Neue"/>
              <a:buNone/>
              <a:defRPr/>
            </a:lvl3pPr>
            <a:lvl4pPr marL="0" lvl="3" indent="0" algn="r">
              <a:lnSpc>
                <a:spcPct val="100000"/>
              </a:lnSpc>
              <a:spcBef>
                <a:spcPts val="0"/>
              </a:spcBef>
              <a:spcAft>
                <a:spcPts val="0"/>
              </a:spcAft>
              <a:buClr>
                <a:srgbClr val="888888"/>
              </a:buClr>
              <a:buSzPts val="1100"/>
              <a:buFont typeface="Helvetica Neue"/>
              <a:buNone/>
              <a:defRPr/>
            </a:lvl4pPr>
            <a:lvl5pPr marL="0" lvl="4" indent="0" algn="r">
              <a:lnSpc>
                <a:spcPct val="100000"/>
              </a:lnSpc>
              <a:spcBef>
                <a:spcPts val="0"/>
              </a:spcBef>
              <a:spcAft>
                <a:spcPts val="0"/>
              </a:spcAft>
              <a:buClr>
                <a:srgbClr val="888888"/>
              </a:buClr>
              <a:buSzPts val="1100"/>
              <a:buFont typeface="Helvetica Neue"/>
              <a:buNone/>
              <a:defRPr/>
            </a:lvl5pPr>
            <a:lvl6pPr marL="0" lvl="5" indent="0" algn="r">
              <a:lnSpc>
                <a:spcPct val="100000"/>
              </a:lnSpc>
              <a:spcBef>
                <a:spcPts val="0"/>
              </a:spcBef>
              <a:spcAft>
                <a:spcPts val="0"/>
              </a:spcAft>
              <a:buClr>
                <a:srgbClr val="888888"/>
              </a:buClr>
              <a:buSzPts val="1100"/>
              <a:buFont typeface="Helvetica Neue"/>
              <a:buNone/>
              <a:defRPr/>
            </a:lvl6pPr>
            <a:lvl7pPr marL="0" lvl="6" indent="0" algn="r">
              <a:lnSpc>
                <a:spcPct val="100000"/>
              </a:lnSpc>
              <a:spcBef>
                <a:spcPts val="0"/>
              </a:spcBef>
              <a:spcAft>
                <a:spcPts val="0"/>
              </a:spcAft>
              <a:buClr>
                <a:srgbClr val="888888"/>
              </a:buClr>
              <a:buSzPts val="1100"/>
              <a:buFont typeface="Helvetica Neue"/>
              <a:buNone/>
              <a:defRPr/>
            </a:lvl7pPr>
            <a:lvl8pPr marL="0" lvl="7" indent="0" algn="r">
              <a:lnSpc>
                <a:spcPct val="100000"/>
              </a:lnSpc>
              <a:spcBef>
                <a:spcPts val="0"/>
              </a:spcBef>
              <a:spcAft>
                <a:spcPts val="0"/>
              </a:spcAft>
              <a:buClr>
                <a:srgbClr val="888888"/>
              </a:buClr>
              <a:buSzPts val="1100"/>
              <a:buFont typeface="Helvetica Neue"/>
              <a:buNone/>
              <a:defRPr/>
            </a:lvl8pPr>
            <a:lvl9pPr marL="0" lvl="8" indent="0" algn="r">
              <a:lnSpc>
                <a:spcPct val="100000"/>
              </a:lnSpc>
              <a:spcBef>
                <a:spcPts val="0"/>
              </a:spcBef>
              <a:spcAft>
                <a:spcPts val="0"/>
              </a:spcAft>
              <a:buClr>
                <a:srgbClr val="888888"/>
              </a:buClr>
              <a:buSzPts val="1100"/>
              <a:buFont typeface="Helvetica Neue"/>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507574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hapter 2">
  <p:cSld name="1_Chapter 2">
    <p:spTree>
      <p:nvGrpSpPr>
        <p:cNvPr id="1" name="Shape 1418"/>
        <p:cNvGrpSpPr/>
        <p:nvPr/>
      </p:nvGrpSpPr>
      <p:grpSpPr>
        <a:xfrm>
          <a:off x="0" y="0"/>
          <a:ext cx="0" cy="0"/>
          <a:chOff x="0" y="0"/>
          <a:chExt cx="0" cy="0"/>
        </a:xfrm>
      </p:grpSpPr>
      <p:pic>
        <p:nvPicPr>
          <p:cNvPr id="1419" name="Google Shape;1419;g290ef586b75_6_814"/>
          <p:cNvPicPr preferRelativeResize="0"/>
          <p:nvPr/>
        </p:nvPicPr>
        <p:blipFill rotWithShape="1">
          <a:blip r:embed="rId2">
            <a:alphaModFix amt="50000"/>
          </a:blip>
          <a:srcRect/>
          <a:stretch/>
        </p:blipFill>
        <p:spPr>
          <a:xfrm>
            <a:off x="0" y="0"/>
            <a:ext cx="12192000" cy="6867524"/>
          </a:xfrm>
          <a:prstGeom prst="rect">
            <a:avLst/>
          </a:prstGeom>
          <a:noFill/>
          <a:ln>
            <a:noFill/>
          </a:ln>
        </p:spPr>
      </p:pic>
      <p:sp>
        <p:nvSpPr>
          <p:cNvPr id="1420" name="Google Shape;1420;g290ef586b75_6_814"/>
          <p:cNvSpPr txBox="1">
            <a:spLocks noGrp="1"/>
          </p:cNvSpPr>
          <p:nvPr>
            <p:ph type="body" idx="1"/>
          </p:nvPr>
        </p:nvSpPr>
        <p:spPr>
          <a:xfrm>
            <a:off x="1701800" y="594122"/>
            <a:ext cx="8813800" cy="5626734"/>
          </a:xfrm>
          <a:prstGeom prst="rect">
            <a:avLst/>
          </a:prstGeom>
          <a:noFill/>
          <a:ln>
            <a:noFill/>
          </a:ln>
        </p:spPr>
        <p:txBody>
          <a:bodyPr spcFirstLastPara="1" wrap="square" lIns="0" tIns="0" rIns="0" bIns="0" anchor="ctr" anchorCtr="1">
            <a:normAutofit/>
          </a:bodyPr>
          <a:lstStyle>
            <a:lvl1pPr marL="457200" lvl="0" indent="-228600" algn="ctr">
              <a:lnSpc>
                <a:spcPct val="85000"/>
              </a:lnSpc>
              <a:spcBef>
                <a:spcPts val="0"/>
              </a:spcBef>
              <a:spcAft>
                <a:spcPts val="0"/>
              </a:spcAft>
              <a:buClr>
                <a:schemeClr val="accent2"/>
              </a:buClr>
              <a:buSzPts val="6500"/>
              <a:buFont typeface="Helvetica Neue"/>
              <a:buNone/>
              <a:defRPr sz="8600" b="1" i="0">
                <a:solidFill>
                  <a:schemeClr val="accent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102795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28"/>
          <p:cNvSpPr txBox="1">
            <a:spLocks noGrp="1"/>
          </p:cNvSpPr>
          <p:nvPr>
            <p:ph type="ftr" idx="11"/>
          </p:nvPr>
        </p:nvSpPr>
        <p:spPr>
          <a:xfrm>
            <a:off x="838199" y="6356350"/>
            <a:ext cx="1051038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Text + Focus">
  <p:cSld name="2_Text + Focus">
    <p:spTree>
      <p:nvGrpSpPr>
        <p:cNvPr id="1" name="Shape 1421"/>
        <p:cNvGrpSpPr/>
        <p:nvPr/>
      </p:nvGrpSpPr>
      <p:grpSpPr>
        <a:xfrm>
          <a:off x="0" y="0"/>
          <a:ext cx="0" cy="0"/>
          <a:chOff x="0" y="0"/>
          <a:chExt cx="0" cy="0"/>
        </a:xfrm>
      </p:grpSpPr>
      <p:pic>
        <p:nvPicPr>
          <p:cNvPr id="1422" name="Google Shape;1422;g290ef586b75_6_817"/>
          <p:cNvPicPr preferRelativeResize="0"/>
          <p:nvPr/>
        </p:nvPicPr>
        <p:blipFill rotWithShape="1">
          <a:blip r:embed="rId2">
            <a:alphaModFix amt="50000"/>
          </a:blip>
          <a:srcRect/>
          <a:stretch/>
        </p:blipFill>
        <p:spPr>
          <a:xfrm>
            <a:off x="-1" y="0"/>
            <a:ext cx="12175093" cy="6858000"/>
          </a:xfrm>
          <a:prstGeom prst="rect">
            <a:avLst/>
          </a:prstGeom>
          <a:noFill/>
          <a:ln>
            <a:noFill/>
          </a:ln>
        </p:spPr>
      </p:pic>
      <p:sp>
        <p:nvSpPr>
          <p:cNvPr id="1423" name="Google Shape;1423;g290ef586b75_6_817"/>
          <p:cNvSpPr txBox="1">
            <a:spLocks noGrp="1"/>
          </p:cNvSpPr>
          <p:nvPr>
            <p:ph type="body" idx="1"/>
          </p:nvPr>
        </p:nvSpPr>
        <p:spPr>
          <a:xfrm>
            <a:off x="542925" y="381000"/>
            <a:ext cx="9654134" cy="933328"/>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2700"/>
              <a:buFont typeface="Helvetica Neue"/>
              <a:buNone/>
              <a:defRPr sz="36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24" name="Google Shape;1424;g290ef586b75_6_817"/>
          <p:cNvSpPr txBox="1">
            <a:spLocks noGrp="1"/>
          </p:cNvSpPr>
          <p:nvPr>
            <p:ph type="body" idx="2"/>
          </p:nvPr>
        </p:nvSpPr>
        <p:spPr>
          <a:xfrm>
            <a:off x="542925" y="1314328"/>
            <a:ext cx="10035779" cy="4238247"/>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25" name="Google Shape;1425;g290ef586b75_6_817"/>
          <p:cNvSpPr/>
          <p:nvPr/>
        </p:nvSpPr>
        <p:spPr>
          <a:xfrm>
            <a:off x="5530367" y="3175460"/>
            <a:ext cx="7702200" cy="1798820"/>
          </a:xfrm>
          <a:prstGeom prst="roundRect">
            <a:avLst>
              <a:gd name="adj" fmla="val 50000"/>
            </a:avLst>
          </a:prstGeom>
          <a:solidFill>
            <a:schemeClr val="accent6"/>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26" name="Google Shape;1426;g290ef586b75_6_817"/>
          <p:cNvSpPr txBox="1">
            <a:spLocks noGrp="1"/>
          </p:cNvSpPr>
          <p:nvPr>
            <p:ph type="body" idx="3"/>
          </p:nvPr>
        </p:nvSpPr>
        <p:spPr>
          <a:xfrm>
            <a:off x="6072823" y="3392507"/>
            <a:ext cx="5495836" cy="139064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2500"/>
              <a:buFont typeface="Helvetica Neue"/>
              <a:buNone/>
              <a:defRPr sz="33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27" name="Google Shape;1427;g290ef586b75_6_81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28" name="Google Shape;1428;g290ef586b75_6_81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29" name="Google Shape;1429;g290ef586b75_6_817"/>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430" name="Google Shape;1430;g290ef586b75_6_817"/>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4651345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Text + Focus">
  <p:cSld name="3_Text + Focus">
    <p:spTree>
      <p:nvGrpSpPr>
        <p:cNvPr id="1" name="Shape 1431"/>
        <p:cNvGrpSpPr/>
        <p:nvPr/>
      </p:nvGrpSpPr>
      <p:grpSpPr>
        <a:xfrm>
          <a:off x="0" y="0"/>
          <a:ext cx="0" cy="0"/>
          <a:chOff x="0" y="0"/>
          <a:chExt cx="0" cy="0"/>
        </a:xfrm>
      </p:grpSpPr>
      <p:pic>
        <p:nvPicPr>
          <p:cNvPr id="1432" name="Google Shape;1432;g290ef586b75_6_827"/>
          <p:cNvPicPr preferRelativeResize="0"/>
          <p:nvPr/>
        </p:nvPicPr>
        <p:blipFill rotWithShape="1">
          <a:blip r:embed="rId2">
            <a:alphaModFix amt="50000"/>
          </a:blip>
          <a:srcRect/>
          <a:stretch/>
        </p:blipFill>
        <p:spPr>
          <a:xfrm>
            <a:off x="-1" y="0"/>
            <a:ext cx="12175093" cy="6858000"/>
          </a:xfrm>
          <a:prstGeom prst="rect">
            <a:avLst/>
          </a:prstGeom>
          <a:noFill/>
          <a:ln>
            <a:noFill/>
          </a:ln>
        </p:spPr>
      </p:pic>
      <p:sp>
        <p:nvSpPr>
          <p:cNvPr id="1433" name="Google Shape;1433;g290ef586b75_6_827"/>
          <p:cNvSpPr txBox="1">
            <a:spLocks noGrp="1"/>
          </p:cNvSpPr>
          <p:nvPr>
            <p:ph type="body" idx="1"/>
          </p:nvPr>
        </p:nvSpPr>
        <p:spPr>
          <a:xfrm>
            <a:off x="542925" y="381000"/>
            <a:ext cx="9654134" cy="933328"/>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2700"/>
              <a:buFont typeface="Helvetica Neue"/>
              <a:buNone/>
              <a:defRPr sz="36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34" name="Google Shape;1434;g290ef586b75_6_827"/>
          <p:cNvSpPr txBox="1">
            <a:spLocks noGrp="1"/>
          </p:cNvSpPr>
          <p:nvPr>
            <p:ph type="body" idx="2"/>
          </p:nvPr>
        </p:nvSpPr>
        <p:spPr>
          <a:xfrm>
            <a:off x="542925" y="1314328"/>
            <a:ext cx="10035779" cy="4238247"/>
          </a:xfrm>
          <a:prstGeom prst="rect">
            <a:avLst/>
          </a:prstGeom>
          <a:noFill/>
          <a:ln>
            <a:noFill/>
          </a:ln>
        </p:spPr>
        <p:txBody>
          <a:bodyPr spcFirstLastPara="1" wrap="square" lIns="0" tIns="135000" rIns="0" bIns="13500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35" name="Google Shape;1435;g290ef586b75_6_827"/>
          <p:cNvSpPr/>
          <p:nvPr/>
        </p:nvSpPr>
        <p:spPr>
          <a:xfrm>
            <a:off x="7689351" y="3311579"/>
            <a:ext cx="7702200" cy="1512000"/>
          </a:xfrm>
          <a:prstGeom prst="roundRect">
            <a:avLst>
              <a:gd name="adj" fmla="val 50000"/>
            </a:avLst>
          </a:prstGeom>
          <a:solidFill>
            <a:schemeClr val="accent6"/>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36" name="Google Shape;1436;g290ef586b75_6_827"/>
          <p:cNvSpPr txBox="1">
            <a:spLocks noGrp="1"/>
          </p:cNvSpPr>
          <p:nvPr>
            <p:ph type="body" idx="3"/>
          </p:nvPr>
        </p:nvSpPr>
        <p:spPr>
          <a:xfrm>
            <a:off x="8548007" y="3369225"/>
            <a:ext cx="3511470" cy="1390646"/>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lt1"/>
              </a:buClr>
              <a:buSzPts val="2300"/>
              <a:buFont typeface="Helvetica Neue"/>
              <a:buNone/>
              <a:defRPr sz="30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37" name="Google Shape;1437;g290ef586b75_6_82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38" name="Google Shape;1438;g290ef586b75_6_82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39" name="Google Shape;1439;g290ef586b75_6_827"/>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440" name="Google Shape;1440;g290ef586b75_6_827"/>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2739160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Big Number">
  <p:cSld name="1_Big Number">
    <p:spTree>
      <p:nvGrpSpPr>
        <p:cNvPr id="1" name="Shape 1441"/>
        <p:cNvGrpSpPr/>
        <p:nvPr/>
      </p:nvGrpSpPr>
      <p:grpSpPr>
        <a:xfrm>
          <a:off x="0" y="0"/>
          <a:ext cx="0" cy="0"/>
          <a:chOff x="0" y="0"/>
          <a:chExt cx="0" cy="0"/>
        </a:xfrm>
      </p:grpSpPr>
      <p:pic>
        <p:nvPicPr>
          <p:cNvPr id="1442" name="Google Shape;1442;g290ef586b75_6_837"/>
          <p:cNvPicPr preferRelativeResize="0"/>
          <p:nvPr/>
        </p:nvPicPr>
        <p:blipFill rotWithShape="1">
          <a:blip r:embed="rId2">
            <a:alphaModFix amt="50000"/>
          </a:blip>
          <a:srcRect/>
          <a:stretch/>
        </p:blipFill>
        <p:spPr>
          <a:xfrm rot="10800000">
            <a:off x="1488067" y="0"/>
            <a:ext cx="10703933" cy="6029325"/>
          </a:xfrm>
          <a:prstGeom prst="rect">
            <a:avLst/>
          </a:prstGeom>
          <a:noFill/>
          <a:ln>
            <a:noFill/>
          </a:ln>
        </p:spPr>
      </p:pic>
      <p:sp>
        <p:nvSpPr>
          <p:cNvPr id="1443" name="Google Shape;1443;g290ef586b75_6_837"/>
          <p:cNvSpPr txBox="1">
            <a:spLocks noGrp="1"/>
          </p:cNvSpPr>
          <p:nvPr>
            <p:ph type="body" idx="1"/>
          </p:nvPr>
        </p:nvSpPr>
        <p:spPr>
          <a:xfrm>
            <a:off x="533400" y="3438527"/>
            <a:ext cx="9666685" cy="2124074"/>
          </a:xfrm>
          <a:prstGeom prst="rect">
            <a:avLst/>
          </a:prstGeom>
          <a:noFill/>
          <a:ln>
            <a:noFill/>
          </a:ln>
        </p:spPr>
        <p:txBody>
          <a:bodyPr spcFirstLastPara="1" wrap="square" lIns="0" tIns="135000" rIns="0" bIns="0" anchor="t" anchorCtr="0">
            <a:normAutofit/>
          </a:bodyPr>
          <a:lstStyle>
            <a:lvl1pPr marL="457200" lvl="0" indent="-228600" algn="l">
              <a:lnSpc>
                <a:spcPct val="100000"/>
              </a:lnSpc>
              <a:spcBef>
                <a:spcPts val="200"/>
              </a:spcBef>
              <a:spcAft>
                <a:spcPts val="0"/>
              </a:spcAft>
              <a:buClr>
                <a:schemeClr val="accent6"/>
              </a:buClr>
              <a:buSzPts val="2500"/>
              <a:buFont typeface="Helvetica Neue"/>
              <a:buNone/>
              <a:defRPr sz="3300" b="0" i="0">
                <a:solidFill>
                  <a:schemeClr val="accent6"/>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44" name="Google Shape;1444;g290ef586b75_6_837"/>
          <p:cNvSpPr txBox="1">
            <a:spLocks noGrp="1"/>
          </p:cNvSpPr>
          <p:nvPr>
            <p:ph type="body" idx="2"/>
          </p:nvPr>
        </p:nvSpPr>
        <p:spPr>
          <a:xfrm>
            <a:off x="533399" y="1534158"/>
            <a:ext cx="9666686" cy="1904368"/>
          </a:xfrm>
          <a:prstGeom prst="rect">
            <a:avLst/>
          </a:prstGeom>
          <a:noFill/>
          <a:ln>
            <a:noFill/>
          </a:ln>
        </p:spPr>
        <p:txBody>
          <a:bodyPr spcFirstLastPara="1" wrap="square" lIns="0" tIns="0" rIns="0" bIns="0" anchor="b" anchorCtr="0">
            <a:normAutofit/>
          </a:bodyPr>
          <a:lstStyle>
            <a:lvl1pPr marL="457200" lvl="0" indent="-228600" algn="l">
              <a:lnSpc>
                <a:spcPct val="75000"/>
              </a:lnSpc>
              <a:spcBef>
                <a:spcPts val="0"/>
              </a:spcBef>
              <a:spcAft>
                <a:spcPts val="0"/>
              </a:spcAft>
              <a:buClr>
                <a:schemeClr val="accent1"/>
              </a:buClr>
              <a:buSzPts val="10700"/>
              <a:buFont typeface="Helvetica Neue"/>
              <a:buNone/>
              <a:defRPr sz="143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445" name="Google Shape;1445;g290ef586b75_6_837"/>
          <p:cNvPicPr preferRelativeResize="0"/>
          <p:nvPr/>
        </p:nvPicPr>
        <p:blipFill rotWithShape="1">
          <a:blip r:embed="rId3">
            <a:alphaModFix/>
          </a:blip>
          <a:srcRect/>
          <a:stretch/>
        </p:blipFill>
        <p:spPr>
          <a:xfrm>
            <a:off x="9552932" y="1240397"/>
            <a:ext cx="894979" cy="894979"/>
          </a:xfrm>
          <a:prstGeom prst="rect">
            <a:avLst/>
          </a:prstGeom>
          <a:noFill/>
          <a:ln>
            <a:noFill/>
          </a:ln>
        </p:spPr>
      </p:pic>
      <p:sp>
        <p:nvSpPr>
          <p:cNvPr id="1446" name="Google Shape;1446;g290ef586b75_6_83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47" name="Google Shape;1447;g290ef586b75_6_83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48" name="Google Shape;1448;g290ef586b75_6_837"/>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449" name="Google Shape;1449;g290ef586b75_6_837"/>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1516092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_Bullets">
  <p:cSld name="3_Bullets">
    <p:spTree>
      <p:nvGrpSpPr>
        <p:cNvPr id="1" name="Shape 1450"/>
        <p:cNvGrpSpPr/>
        <p:nvPr/>
      </p:nvGrpSpPr>
      <p:grpSpPr>
        <a:xfrm>
          <a:off x="0" y="0"/>
          <a:ext cx="0" cy="0"/>
          <a:chOff x="0" y="0"/>
          <a:chExt cx="0" cy="0"/>
        </a:xfrm>
      </p:grpSpPr>
      <p:sp>
        <p:nvSpPr>
          <p:cNvPr id="1451" name="Google Shape;1451;g290ef586b75_6_846"/>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393700" algn="l">
              <a:lnSpc>
                <a:spcPct val="100000"/>
              </a:lnSpc>
              <a:spcBef>
                <a:spcPts val="800"/>
              </a:spcBef>
              <a:spcAft>
                <a:spcPts val="0"/>
              </a:spcAft>
              <a:buClr>
                <a:schemeClr val="dk2"/>
              </a:buClr>
              <a:buSzPts val="2600"/>
              <a:buFont typeface="Helvetica Neue"/>
              <a:buChar char="•"/>
              <a:defRPr sz="3000" b="1" i="0">
                <a:solidFill>
                  <a:srgbClr val="595959"/>
                </a:solidFill>
                <a:latin typeface="Helvetica Neue"/>
                <a:ea typeface="Helvetica Neue"/>
                <a:cs typeface="Helvetica Neue"/>
                <a:sym typeface="Helvetica Neue"/>
              </a:defRPr>
            </a:lvl1pPr>
            <a:lvl2pPr marL="914400" lvl="1" indent="-374650" algn="l">
              <a:lnSpc>
                <a:spcPct val="100000"/>
              </a:lnSpc>
              <a:spcBef>
                <a:spcPts val="800"/>
              </a:spcBef>
              <a:spcAft>
                <a:spcPts val="0"/>
              </a:spcAft>
              <a:buClr>
                <a:srgbClr val="4687E6"/>
              </a:buClr>
              <a:buSzPts val="2300"/>
              <a:buFont typeface="Helvetica Neue"/>
              <a:buChar char="•"/>
              <a:defRPr sz="2700" b="0" i="0">
                <a:solidFill>
                  <a:srgbClr val="5B72D1"/>
                </a:solidFill>
                <a:latin typeface="Helvetica Neue"/>
                <a:ea typeface="Helvetica Neue"/>
                <a:cs typeface="Helvetica Neue"/>
                <a:sym typeface="Helvetica Neue"/>
              </a:defRPr>
            </a:lvl2pPr>
            <a:lvl3pPr marL="1371600" lvl="2" indent="-355600" algn="l">
              <a:lnSpc>
                <a:spcPct val="100000"/>
              </a:lnSpc>
              <a:spcBef>
                <a:spcPts val="800"/>
              </a:spcBef>
              <a:spcAft>
                <a:spcPts val="0"/>
              </a:spcAft>
              <a:buClr>
                <a:schemeClr val="accent6"/>
              </a:buClr>
              <a:buSzPts val="2000"/>
              <a:buFont typeface="Helvetica Neue"/>
              <a:buChar char="•"/>
              <a:defRPr sz="2400" b="0" i="0">
                <a:solidFill>
                  <a:srgbClr val="6A6A6A"/>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52" name="Google Shape;1452;g290ef586b75_6_846"/>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3400"/>
              <a:buFont typeface="Helvetica Neue"/>
              <a:buNone/>
              <a:defRPr sz="45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53" name="Google Shape;1453;g290ef586b75_6_846"/>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54" name="Google Shape;1454;g290ef586b75_6_846"/>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1455" name="Google Shape;1455;g290ef586b75_6_846"/>
          <p:cNvPicPr preferRelativeResize="0"/>
          <p:nvPr/>
        </p:nvPicPr>
        <p:blipFill rotWithShape="1">
          <a:blip r:embed="rId2">
            <a:alphaModFix/>
          </a:blip>
          <a:srcRect/>
          <a:stretch/>
        </p:blipFill>
        <p:spPr>
          <a:xfrm>
            <a:off x="533400" y="6152747"/>
            <a:ext cx="1557408" cy="555914"/>
          </a:xfrm>
          <a:prstGeom prst="rect">
            <a:avLst/>
          </a:prstGeom>
          <a:noFill/>
          <a:ln>
            <a:noFill/>
          </a:ln>
        </p:spPr>
      </p:pic>
      <p:pic>
        <p:nvPicPr>
          <p:cNvPr id="1456" name="Google Shape;1456;g290ef586b75_6_846"/>
          <p:cNvPicPr preferRelativeResize="0"/>
          <p:nvPr/>
        </p:nvPicPr>
        <p:blipFill rotWithShape="1">
          <a:blip r:embed="rId3">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698169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_Bullets_bg">
  <p:cSld name="2_Bullets_bg">
    <p:spTree>
      <p:nvGrpSpPr>
        <p:cNvPr id="1" name="Shape 1457"/>
        <p:cNvGrpSpPr/>
        <p:nvPr/>
      </p:nvGrpSpPr>
      <p:grpSpPr>
        <a:xfrm>
          <a:off x="0" y="0"/>
          <a:ext cx="0" cy="0"/>
          <a:chOff x="0" y="0"/>
          <a:chExt cx="0" cy="0"/>
        </a:xfrm>
      </p:grpSpPr>
      <p:pic>
        <p:nvPicPr>
          <p:cNvPr id="1458" name="Google Shape;1458;g290ef586b75_6_853"/>
          <p:cNvPicPr preferRelativeResize="0"/>
          <p:nvPr/>
        </p:nvPicPr>
        <p:blipFill rotWithShape="1">
          <a:blip r:embed="rId2">
            <a:alphaModFix amt="50000"/>
          </a:blip>
          <a:srcRect/>
          <a:stretch/>
        </p:blipFill>
        <p:spPr>
          <a:xfrm>
            <a:off x="-1" y="0"/>
            <a:ext cx="12175093" cy="6858000"/>
          </a:xfrm>
          <a:prstGeom prst="rect">
            <a:avLst/>
          </a:prstGeom>
          <a:noFill/>
          <a:ln>
            <a:noFill/>
          </a:ln>
        </p:spPr>
      </p:pic>
      <p:sp>
        <p:nvSpPr>
          <p:cNvPr id="1459" name="Google Shape;1459;g290ef586b75_6_853"/>
          <p:cNvSpPr txBox="1">
            <a:spLocks noGrp="1"/>
          </p:cNvSpPr>
          <p:nvPr>
            <p:ph type="body" idx="1"/>
          </p:nvPr>
        </p:nvSpPr>
        <p:spPr>
          <a:xfrm>
            <a:off x="542924" y="1113019"/>
            <a:ext cx="10138288" cy="4584694"/>
          </a:xfrm>
          <a:prstGeom prst="rect">
            <a:avLst/>
          </a:prstGeom>
          <a:noFill/>
          <a:ln>
            <a:noFill/>
          </a:ln>
        </p:spPr>
        <p:txBody>
          <a:bodyPr spcFirstLastPara="1" wrap="square" lIns="0" tIns="135000" rIns="0" bIns="0" anchor="t" anchorCtr="0">
            <a:normAutofit/>
          </a:bodyPr>
          <a:lstStyle>
            <a:lvl1pPr marL="457200" lvl="0" indent="-406400" algn="l">
              <a:lnSpc>
                <a:spcPct val="100000"/>
              </a:lnSpc>
              <a:spcBef>
                <a:spcPts val="600"/>
              </a:spcBef>
              <a:spcAft>
                <a:spcPts val="0"/>
              </a:spcAft>
              <a:buClr>
                <a:srgbClr val="6A6A6A"/>
              </a:buClr>
              <a:buSzPts val="2800"/>
              <a:buFont typeface="Arial"/>
              <a:buChar char="•"/>
              <a:defRPr sz="3300" b="1" i="0">
                <a:solidFill>
                  <a:srgbClr val="595959"/>
                </a:solidFill>
                <a:latin typeface="Helvetica Neue"/>
                <a:ea typeface="Helvetica Neue"/>
                <a:cs typeface="Helvetica Neue"/>
                <a:sym typeface="Helvetica Neue"/>
              </a:defRPr>
            </a:lvl1pPr>
            <a:lvl2pPr marL="914400" lvl="1" indent="-393700" algn="l">
              <a:lnSpc>
                <a:spcPct val="100000"/>
              </a:lnSpc>
              <a:spcBef>
                <a:spcPts val="600"/>
              </a:spcBef>
              <a:spcAft>
                <a:spcPts val="0"/>
              </a:spcAft>
              <a:buClr>
                <a:srgbClr val="4687E6"/>
              </a:buClr>
              <a:buSzPts val="2600"/>
              <a:buFont typeface="Helvetica Neue"/>
              <a:buChar char="•"/>
              <a:defRPr sz="3000" b="0" i="0">
                <a:solidFill>
                  <a:srgbClr val="595959"/>
                </a:solidFill>
                <a:latin typeface="Helvetica Neue"/>
                <a:ea typeface="Helvetica Neue"/>
                <a:cs typeface="Helvetica Neue"/>
                <a:sym typeface="Helvetica Neue"/>
              </a:defRPr>
            </a:lvl2pPr>
            <a:lvl3pPr marL="1371600" lvl="2" indent="-355600" algn="l">
              <a:lnSpc>
                <a:spcPct val="100000"/>
              </a:lnSpc>
              <a:spcBef>
                <a:spcPts val="600"/>
              </a:spcBef>
              <a:spcAft>
                <a:spcPts val="0"/>
              </a:spcAft>
              <a:buClr>
                <a:schemeClr val="accent6"/>
              </a:buClr>
              <a:buSzPts val="2000"/>
              <a:buFont typeface="Helvetica Neue"/>
              <a:buChar char="•"/>
              <a:defRPr sz="2400" b="0" i="0">
                <a:solidFill>
                  <a:schemeClr val="accent2"/>
                </a:solidFill>
                <a:latin typeface="Helvetica Neue"/>
                <a:ea typeface="Helvetica Neue"/>
                <a:cs typeface="Helvetica Neue"/>
                <a:sym typeface="Helvetica Neue"/>
              </a:defRPr>
            </a:lvl3pPr>
            <a:lvl4pPr marL="1828800" lvl="3" indent="-292100" algn="l">
              <a:lnSpc>
                <a:spcPct val="100000"/>
              </a:lnSpc>
              <a:spcBef>
                <a:spcPts val="900"/>
              </a:spcBef>
              <a:spcAft>
                <a:spcPts val="0"/>
              </a:spcAft>
              <a:buClr>
                <a:srgbClr val="000000"/>
              </a:buClr>
              <a:buSzPts val="1000"/>
              <a:buChar char="•"/>
              <a:defRPr/>
            </a:lvl4pPr>
            <a:lvl5pPr marL="2286000" lvl="4" indent="-292100" algn="l">
              <a:lnSpc>
                <a:spcPct val="100000"/>
              </a:lnSpc>
              <a:spcBef>
                <a:spcPts val="900"/>
              </a:spcBef>
              <a:spcAft>
                <a:spcPts val="0"/>
              </a:spcAft>
              <a:buClr>
                <a:srgbClr val="000000"/>
              </a:buClr>
              <a:buSzPts val="1000"/>
              <a:buChar char="•"/>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60" name="Google Shape;1460;g290ef586b75_6_853"/>
          <p:cNvSpPr txBox="1">
            <a:spLocks noGrp="1"/>
          </p:cNvSpPr>
          <p:nvPr>
            <p:ph type="body" idx="2"/>
          </p:nvPr>
        </p:nvSpPr>
        <p:spPr>
          <a:xfrm>
            <a:off x="533400" y="254001"/>
            <a:ext cx="10147812" cy="859019"/>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accent1"/>
              </a:buClr>
              <a:buSzPts val="3400"/>
              <a:buFont typeface="Helvetica Neue"/>
              <a:buNone/>
              <a:defRPr sz="45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61" name="Google Shape;1461;g290ef586b75_6_853"/>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Light"/>
              <a:buNone/>
              <a:defRPr sz="1100" b="0" i="0">
                <a:solidFill>
                  <a:srgbClr val="6A6A6A"/>
                </a:solidFill>
                <a:latin typeface="Helvetica Neue Light"/>
                <a:ea typeface="Helvetica Neue Light"/>
                <a:cs typeface="Helvetica Neue Light"/>
                <a:sym typeface="Helvetica Neue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62" name="Google Shape;1462;g290ef586b75_6_853"/>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1pPr>
            <a:lvl2pPr marL="0" lvl="1"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2pPr>
            <a:lvl3pPr marL="0" lvl="2"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3pPr>
            <a:lvl4pPr marL="0" lvl="3"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4pPr>
            <a:lvl5pPr marL="0" lvl="4"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5pPr>
            <a:lvl6pPr marL="0" lvl="5"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6pPr>
            <a:lvl7pPr marL="0" lvl="6"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7pPr>
            <a:lvl8pPr marL="0" lvl="7"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8pPr>
            <a:lvl9pPr marL="0" lvl="8" indent="0" algn="r">
              <a:lnSpc>
                <a:spcPct val="100000"/>
              </a:lnSpc>
              <a:spcBef>
                <a:spcPts val="0"/>
              </a:spcBef>
              <a:spcAft>
                <a:spcPts val="0"/>
              </a:spcAft>
              <a:buClr>
                <a:srgbClr val="888888"/>
              </a:buClr>
              <a:buSzPts val="1200"/>
              <a:buFont typeface="Helvetica Neue Light"/>
              <a:buNone/>
              <a:defRPr sz="12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GB"/>
              <a:t>‹#›</a:t>
            </a:fld>
            <a:endParaRPr/>
          </a:p>
        </p:txBody>
      </p:sp>
      <p:pic>
        <p:nvPicPr>
          <p:cNvPr id="1463" name="Google Shape;1463;g290ef586b75_6_853"/>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464" name="Google Shape;1464;g290ef586b75_6_853"/>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3863485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Blank_diagrams_with_header">
  <p:cSld name="1_Blank_diagrams_with_header">
    <p:spTree>
      <p:nvGrpSpPr>
        <p:cNvPr id="1" name="Shape 1465"/>
        <p:cNvGrpSpPr/>
        <p:nvPr/>
      </p:nvGrpSpPr>
      <p:grpSpPr>
        <a:xfrm>
          <a:off x="0" y="0"/>
          <a:ext cx="0" cy="0"/>
          <a:chOff x="0" y="0"/>
          <a:chExt cx="0" cy="0"/>
        </a:xfrm>
      </p:grpSpPr>
      <p:sp>
        <p:nvSpPr>
          <p:cNvPr id="1466" name="Google Shape;1466;g290ef586b75_6_861"/>
          <p:cNvSpPr txBox="1">
            <a:spLocks noGrp="1"/>
          </p:cNvSpPr>
          <p:nvPr>
            <p:ph type="body" idx="1"/>
          </p:nvPr>
        </p:nvSpPr>
        <p:spPr>
          <a:xfrm>
            <a:off x="1022094" y="254001"/>
            <a:ext cx="10147812" cy="859019"/>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900"/>
              </a:spcBef>
              <a:spcAft>
                <a:spcPts val="0"/>
              </a:spcAft>
              <a:buClr>
                <a:schemeClr val="accent1"/>
              </a:buClr>
              <a:buSzPts val="3000"/>
              <a:buFont typeface="Helvetica Neue"/>
              <a:buNone/>
              <a:defRPr sz="4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467" name="Google Shape;1467;g290ef586b75_6_861"/>
          <p:cNvPicPr preferRelativeResize="0"/>
          <p:nvPr/>
        </p:nvPicPr>
        <p:blipFill rotWithShape="1">
          <a:blip r:embed="rId2">
            <a:alphaModFix/>
          </a:blip>
          <a:srcRect/>
          <a:stretch/>
        </p:blipFill>
        <p:spPr>
          <a:xfrm>
            <a:off x="533400" y="6152747"/>
            <a:ext cx="1557408" cy="555914"/>
          </a:xfrm>
          <a:prstGeom prst="rect">
            <a:avLst/>
          </a:prstGeom>
          <a:noFill/>
          <a:ln>
            <a:noFill/>
          </a:ln>
        </p:spPr>
      </p:pic>
      <p:pic>
        <p:nvPicPr>
          <p:cNvPr id="1468" name="Google Shape;1468;g290ef586b75_6_861"/>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pic>
        <p:nvPicPr>
          <p:cNvPr id="1469" name="Google Shape;1469;g290ef586b75_6_861"/>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sp>
        <p:nvSpPr>
          <p:cNvPr id="1470" name="Google Shape;1470;g290ef586b75_6_861"/>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471" name="Google Shape;1471;g290ef586b75_6_861"/>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472" name="Google Shape;1472;g290ef586b75_6_861"/>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39628536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Blank_diagrams">
  <p:cSld name="2_Blank_diagrams">
    <p:spTree>
      <p:nvGrpSpPr>
        <p:cNvPr id="1" name="Shape 1473"/>
        <p:cNvGrpSpPr/>
        <p:nvPr/>
      </p:nvGrpSpPr>
      <p:grpSpPr>
        <a:xfrm>
          <a:off x="0" y="0"/>
          <a:ext cx="0" cy="0"/>
          <a:chOff x="0" y="0"/>
          <a:chExt cx="0" cy="0"/>
        </a:xfrm>
      </p:grpSpPr>
      <p:pic>
        <p:nvPicPr>
          <p:cNvPr id="1474" name="Google Shape;1474;g290ef586b75_6_869"/>
          <p:cNvPicPr preferRelativeResize="0"/>
          <p:nvPr/>
        </p:nvPicPr>
        <p:blipFill rotWithShape="1">
          <a:blip r:embed="rId2">
            <a:alphaModFix/>
          </a:blip>
          <a:srcRect/>
          <a:stretch/>
        </p:blipFill>
        <p:spPr>
          <a:xfrm rot="-5400000">
            <a:off x="10803038" y="5469038"/>
            <a:ext cx="1111169" cy="1666754"/>
          </a:xfrm>
          <a:prstGeom prst="rect">
            <a:avLst/>
          </a:prstGeom>
          <a:noFill/>
          <a:ln>
            <a:noFill/>
          </a:ln>
        </p:spPr>
      </p:pic>
      <p:pic>
        <p:nvPicPr>
          <p:cNvPr id="1475" name="Google Shape;1475;g290ef586b75_6_869"/>
          <p:cNvPicPr preferRelativeResize="0"/>
          <p:nvPr/>
        </p:nvPicPr>
        <p:blipFill rotWithShape="1">
          <a:blip r:embed="rId2">
            <a:alphaModFix/>
          </a:blip>
          <a:srcRect/>
          <a:stretch/>
        </p:blipFill>
        <p:spPr>
          <a:xfrm rot="5400000">
            <a:off x="277792" y="-291928"/>
            <a:ext cx="1111169" cy="1666754"/>
          </a:xfrm>
          <a:prstGeom prst="rect">
            <a:avLst/>
          </a:prstGeom>
          <a:noFill/>
          <a:ln>
            <a:noFill/>
          </a:ln>
        </p:spPr>
      </p:pic>
    </p:spTree>
    <p:extLst>
      <p:ext uri="{BB962C8B-B14F-4D97-AF65-F5344CB8AC3E}">
        <p14:creationId xmlns:p14="http://schemas.microsoft.com/office/powerpoint/2010/main" val="2847622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2_Title - Full Photo">
  <p:cSld name="2_Title - Full Photo">
    <p:spTree>
      <p:nvGrpSpPr>
        <p:cNvPr id="1" name="Shape 1476"/>
        <p:cNvGrpSpPr/>
        <p:nvPr/>
      </p:nvGrpSpPr>
      <p:grpSpPr>
        <a:xfrm>
          <a:off x="0" y="0"/>
          <a:ext cx="0" cy="0"/>
          <a:chOff x="0" y="0"/>
          <a:chExt cx="0" cy="0"/>
        </a:xfrm>
      </p:grpSpPr>
      <p:pic>
        <p:nvPicPr>
          <p:cNvPr id="1477" name="Google Shape;1477;g290ef586b75_6_872"/>
          <p:cNvPicPr preferRelativeResize="0"/>
          <p:nvPr/>
        </p:nvPicPr>
        <p:blipFill rotWithShape="1">
          <a:blip r:embed="rId2">
            <a:alphaModFix/>
          </a:blip>
          <a:srcRect b="-18506"/>
          <a:stretch/>
        </p:blipFill>
        <p:spPr>
          <a:xfrm>
            <a:off x="0" y="0"/>
            <a:ext cx="12192000" cy="8128000"/>
          </a:xfrm>
          <a:prstGeom prst="rect">
            <a:avLst/>
          </a:prstGeom>
          <a:noFill/>
          <a:ln>
            <a:noFill/>
          </a:ln>
        </p:spPr>
      </p:pic>
      <p:sp>
        <p:nvSpPr>
          <p:cNvPr id="1478" name="Google Shape;1478;g290ef586b75_6_872"/>
          <p:cNvSpPr/>
          <p:nvPr/>
        </p:nvSpPr>
        <p:spPr>
          <a:xfrm>
            <a:off x="0" y="10518"/>
            <a:ext cx="12192000" cy="6048000"/>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79" name="Google Shape;1479;g290ef586b75_6_872"/>
          <p:cNvSpPr txBox="1">
            <a:spLocks noGrp="1"/>
          </p:cNvSpPr>
          <p:nvPr>
            <p:ph type="body" idx="1"/>
          </p:nvPr>
        </p:nvSpPr>
        <p:spPr>
          <a:xfrm>
            <a:off x="533400" y="594122"/>
            <a:ext cx="9666685" cy="3539128"/>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chemeClr val="lt1"/>
              </a:buClr>
              <a:buSzPts val="8100"/>
              <a:buFont typeface="Helvetica Neue"/>
              <a:buNone/>
              <a:defRPr sz="108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80" name="Google Shape;1480;g290ef586b75_6_872"/>
          <p:cNvSpPr txBox="1">
            <a:spLocks noGrp="1"/>
          </p:cNvSpPr>
          <p:nvPr>
            <p:ph type="body" idx="2"/>
          </p:nvPr>
        </p:nvSpPr>
        <p:spPr>
          <a:xfrm>
            <a:off x="533401" y="4133250"/>
            <a:ext cx="5380220" cy="1429350"/>
          </a:xfrm>
          <a:prstGeom prst="rect">
            <a:avLst/>
          </a:prstGeom>
          <a:noFill/>
          <a:ln>
            <a:noFill/>
          </a:ln>
        </p:spPr>
        <p:txBody>
          <a:bodyPr spcFirstLastPara="1" wrap="square" lIns="0" tIns="135000" rIns="0" bIns="0" anchor="t" anchorCtr="0">
            <a:normAutofit/>
          </a:bodyPr>
          <a:lstStyle>
            <a:lvl1pPr marL="457200" lvl="0" indent="-228600" algn="l">
              <a:lnSpc>
                <a:spcPct val="85000"/>
              </a:lnSpc>
              <a:spcBef>
                <a:spcPts val="0"/>
              </a:spcBef>
              <a:spcAft>
                <a:spcPts val="0"/>
              </a:spcAft>
              <a:buClr>
                <a:schemeClr val="lt1"/>
              </a:buClr>
              <a:buSzPts val="2500"/>
              <a:buFont typeface="Helvetica Neue"/>
              <a:buNone/>
              <a:defRPr sz="33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81" name="Google Shape;1481;g290ef586b75_6_872"/>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1" i="0" u="none" strike="noStrike" cap="none">
              <a:solidFill>
                <a:srgbClr val="000000"/>
              </a:solidFill>
              <a:latin typeface="Open Sans"/>
              <a:ea typeface="Open Sans"/>
              <a:cs typeface="Open Sans"/>
              <a:sym typeface="Open Sans"/>
            </a:endParaRPr>
          </a:p>
        </p:txBody>
      </p:sp>
      <p:pic>
        <p:nvPicPr>
          <p:cNvPr id="1482" name="Google Shape;1482;g290ef586b75_6_872"/>
          <p:cNvPicPr preferRelativeResize="0"/>
          <p:nvPr/>
        </p:nvPicPr>
        <p:blipFill rotWithShape="1">
          <a:blip r:embed="rId3">
            <a:alphaModFix/>
          </a:blip>
          <a:srcRect/>
          <a:stretch/>
        </p:blipFill>
        <p:spPr>
          <a:xfrm>
            <a:off x="1227773" y="6345122"/>
            <a:ext cx="444980" cy="297000"/>
          </a:xfrm>
          <a:prstGeom prst="rect">
            <a:avLst/>
          </a:prstGeom>
          <a:noFill/>
          <a:ln>
            <a:noFill/>
          </a:ln>
        </p:spPr>
      </p:pic>
      <p:pic>
        <p:nvPicPr>
          <p:cNvPr id="1483" name="Google Shape;1483;g290ef586b75_6_872"/>
          <p:cNvPicPr preferRelativeResize="0"/>
          <p:nvPr/>
        </p:nvPicPr>
        <p:blipFill rotWithShape="1">
          <a:blip r:embed="rId4">
            <a:alphaModFix/>
          </a:blip>
          <a:srcRect/>
          <a:stretch/>
        </p:blipFill>
        <p:spPr>
          <a:xfrm>
            <a:off x="151532" y="6412622"/>
            <a:ext cx="907200" cy="216000"/>
          </a:xfrm>
          <a:prstGeom prst="rect">
            <a:avLst/>
          </a:prstGeom>
          <a:noFill/>
          <a:ln>
            <a:noFill/>
          </a:ln>
        </p:spPr>
      </p:pic>
    </p:spTree>
    <p:extLst>
      <p:ext uri="{BB962C8B-B14F-4D97-AF65-F5344CB8AC3E}">
        <p14:creationId xmlns:p14="http://schemas.microsoft.com/office/powerpoint/2010/main" val="199901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Title - Full Photo">
  <p:cSld name="3_Title - Full Photo">
    <p:spTree>
      <p:nvGrpSpPr>
        <p:cNvPr id="1" name="Shape 1484"/>
        <p:cNvGrpSpPr/>
        <p:nvPr/>
      </p:nvGrpSpPr>
      <p:grpSpPr>
        <a:xfrm>
          <a:off x="0" y="0"/>
          <a:ext cx="0" cy="0"/>
          <a:chOff x="0" y="0"/>
          <a:chExt cx="0" cy="0"/>
        </a:xfrm>
      </p:grpSpPr>
      <p:pic>
        <p:nvPicPr>
          <p:cNvPr id="1485" name="Google Shape;1485;g290ef586b75_6_880"/>
          <p:cNvPicPr preferRelativeResize="0"/>
          <p:nvPr/>
        </p:nvPicPr>
        <p:blipFill rotWithShape="1">
          <a:blip r:embed="rId2">
            <a:alphaModFix/>
          </a:blip>
          <a:srcRect b="-18506"/>
          <a:stretch/>
        </p:blipFill>
        <p:spPr>
          <a:xfrm>
            <a:off x="0" y="0"/>
            <a:ext cx="12192000" cy="8210550"/>
          </a:xfrm>
          <a:prstGeom prst="rect">
            <a:avLst/>
          </a:prstGeom>
          <a:noFill/>
          <a:ln>
            <a:noFill/>
          </a:ln>
        </p:spPr>
      </p:pic>
      <p:sp>
        <p:nvSpPr>
          <p:cNvPr id="1486" name="Google Shape;1486;g290ef586b75_6_880"/>
          <p:cNvSpPr/>
          <p:nvPr/>
        </p:nvSpPr>
        <p:spPr>
          <a:xfrm>
            <a:off x="0" y="0"/>
            <a:ext cx="12192000" cy="6048000"/>
          </a:xfrm>
          <a:prstGeom prst="rect">
            <a:avLst/>
          </a:prstGeom>
          <a:gradFill>
            <a:gsLst>
              <a:gs pos="0">
                <a:srgbClr val="2D3293"/>
              </a:gs>
              <a:gs pos="8000">
                <a:srgbClr val="2D3293"/>
              </a:gs>
              <a:gs pos="100000">
                <a:srgbClr val="2D3293">
                  <a:alpha val="0"/>
                </a:srgbClr>
              </a:gs>
            </a:gsLst>
            <a:lin ang="5400000" scaled="0"/>
          </a:gradFill>
          <a:ln>
            <a:noFill/>
          </a:ln>
          <a:effectLst>
            <a:outerShdw blurRad="25400" dist="12700" dir="5400000" rotWithShape="0">
              <a:schemeClr val="accent1">
                <a:alpha val="49803"/>
              </a:scheme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87" name="Google Shape;1487;g290ef586b75_6_880"/>
          <p:cNvSpPr txBox="1">
            <a:spLocks noGrp="1"/>
          </p:cNvSpPr>
          <p:nvPr>
            <p:ph type="body" idx="1"/>
          </p:nvPr>
        </p:nvSpPr>
        <p:spPr>
          <a:xfrm>
            <a:off x="533400" y="594122"/>
            <a:ext cx="9666685" cy="3539128"/>
          </a:xfrm>
          <a:prstGeom prst="rect">
            <a:avLst/>
          </a:prstGeom>
          <a:noFill/>
          <a:ln>
            <a:noFill/>
          </a:ln>
        </p:spPr>
        <p:txBody>
          <a:bodyPr spcFirstLastPara="1" wrap="square" lIns="0" tIns="0" rIns="0" bIns="0" anchor="b" anchorCtr="0">
            <a:normAutofit/>
          </a:bodyPr>
          <a:lstStyle>
            <a:lvl1pPr marL="457200" lvl="0" indent="-228600" algn="l">
              <a:lnSpc>
                <a:spcPct val="85000"/>
              </a:lnSpc>
              <a:spcBef>
                <a:spcPts val="0"/>
              </a:spcBef>
              <a:spcAft>
                <a:spcPts val="0"/>
              </a:spcAft>
              <a:buClr>
                <a:schemeClr val="lt1"/>
              </a:buClr>
              <a:buSzPts val="8100"/>
              <a:buFont typeface="Helvetica Neue"/>
              <a:buNone/>
              <a:defRPr sz="108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88" name="Google Shape;1488;g290ef586b75_6_880"/>
          <p:cNvSpPr txBox="1">
            <a:spLocks noGrp="1"/>
          </p:cNvSpPr>
          <p:nvPr>
            <p:ph type="body" idx="2"/>
          </p:nvPr>
        </p:nvSpPr>
        <p:spPr>
          <a:xfrm>
            <a:off x="533401" y="4133250"/>
            <a:ext cx="4952999" cy="1429350"/>
          </a:xfrm>
          <a:prstGeom prst="rect">
            <a:avLst/>
          </a:prstGeom>
          <a:noFill/>
          <a:ln>
            <a:noFill/>
          </a:ln>
        </p:spPr>
        <p:txBody>
          <a:bodyPr spcFirstLastPara="1" wrap="square" lIns="0" tIns="135000" rIns="0" bIns="0" anchor="t" anchorCtr="0">
            <a:normAutofit/>
          </a:bodyPr>
          <a:lstStyle>
            <a:lvl1pPr marL="457200" lvl="0" indent="-228600" algn="l">
              <a:lnSpc>
                <a:spcPct val="85000"/>
              </a:lnSpc>
              <a:spcBef>
                <a:spcPts val="0"/>
              </a:spcBef>
              <a:spcAft>
                <a:spcPts val="0"/>
              </a:spcAft>
              <a:buClr>
                <a:schemeClr val="lt1"/>
              </a:buClr>
              <a:buSzPts val="2500"/>
              <a:buFont typeface="Helvetica Neue"/>
              <a:buNone/>
              <a:defRPr sz="33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89" name="Google Shape;1489;g290ef586b75_6_880"/>
          <p:cNvSpPr txBox="1"/>
          <p:nvPr/>
        </p:nvSpPr>
        <p:spPr>
          <a:xfrm>
            <a:off x="14034050" y="2707970"/>
            <a:ext cx="72184" cy="441467"/>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1490" name="Google Shape;1490;g290ef586b75_6_880"/>
          <p:cNvSpPr/>
          <p:nvPr/>
        </p:nvSpPr>
        <p:spPr>
          <a:xfrm>
            <a:off x="5637075" y="4662689"/>
            <a:ext cx="7702200" cy="1798820"/>
          </a:xfrm>
          <a:prstGeom prst="roundRect">
            <a:avLst>
              <a:gd name="adj" fmla="val 50000"/>
            </a:avLst>
          </a:prstGeom>
          <a:solidFill>
            <a:schemeClr val="accent6"/>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91" name="Google Shape;1491;g290ef586b75_6_880"/>
          <p:cNvSpPr txBox="1">
            <a:spLocks noGrp="1"/>
          </p:cNvSpPr>
          <p:nvPr>
            <p:ph type="body" idx="3"/>
          </p:nvPr>
        </p:nvSpPr>
        <p:spPr>
          <a:xfrm>
            <a:off x="6179531" y="4879737"/>
            <a:ext cx="5796569" cy="1390646"/>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900"/>
              </a:spcBef>
              <a:spcAft>
                <a:spcPts val="0"/>
              </a:spcAft>
              <a:buClr>
                <a:schemeClr val="lt1"/>
              </a:buClr>
              <a:buSzPts val="2500"/>
              <a:buFont typeface="Helvetica Neue"/>
              <a:buNone/>
              <a:defRPr sz="33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492" name="Google Shape;1492;g290ef586b75_6_880"/>
          <p:cNvPicPr preferRelativeResize="0"/>
          <p:nvPr/>
        </p:nvPicPr>
        <p:blipFill rotWithShape="1">
          <a:blip r:embed="rId3">
            <a:alphaModFix/>
          </a:blip>
          <a:srcRect/>
          <a:stretch/>
        </p:blipFill>
        <p:spPr>
          <a:xfrm>
            <a:off x="1156041" y="6358622"/>
            <a:ext cx="444980" cy="297000"/>
          </a:xfrm>
          <a:prstGeom prst="rect">
            <a:avLst/>
          </a:prstGeom>
          <a:noFill/>
          <a:ln>
            <a:noFill/>
          </a:ln>
        </p:spPr>
      </p:pic>
      <p:pic>
        <p:nvPicPr>
          <p:cNvPr id="1493" name="Google Shape;1493;g290ef586b75_6_880"/>
          <p:cNvPicPr preferRelativeResize="0"/>
          <p:nvPr/>
        </p:nvPicPr>
        <p:blipFill rotWithShape="1">
          <a:blip r:embed="rId4">
            <a:alphaModFix/>
          </a:blip>
          <a:srcRect/>
          <a:stretch/>
        </p:blipFill>
        <p:spPr>
          <a:xfrm>
            <a:off x="79800" y="6426122"/>
            <a:ext cx="907200" cy="216000"/>
          </a:xfrm>
          <a:prstGeom prst="rect">
            <a:avLst/>
          </a:prstGeom>
          <a:noFill/>
          <a:ln>
            <a:noFill/>
          </a:ln>
        </p:spPr>
      </p:pic>
    </p:spTree>
    <p:extLst>
      <p:ext uri="{BB962C8B-B14F-4D97-AF65-F5344CB8AC3E}">
        <p14:creationId xmlns:p14="http://schemas.microsoft.com/office/powerpoint/2010/main" val="2488555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Focus point 2">
  <p:cSld name="1_Focus point 2">
    <p:spTree>
      <p:nvGrpSpPr>
        <p:cNvPr id="1" name="Shape 1494"/>
        <p:cNvGrpSpPr/>
        <p:nvPr/>
      </p:nvGrpSpPr>
      <p:grpSpPr>
        <a:xfrm>
          <a:off x="0" y="0"/>
          <a:ext cx="0" cy="0"/>
          <a:chOff x="0" y="0"/>
          <a:chExt cx="0" cy="0"/>
        </a:xfrm>
      </p:grpSpPr>
      <p:pic>
        <p:nvPicPr>
          <p:cNvPr id="1495" name="Google Shape;1495;g290ef586b75_6_890"/>
          <p:cNvPicPr preferRelativeResize="0"/>
          <p:nvPr/>
        </p:nvPicPr>
        <p:blipFill rotWithShape="1">
          <a:blip r:embed="rId2">
            <a:alphaModFix amt="50000"/>
          </a:blip>
          <a:srcRect/>
          <a:stretch/>
        </p:blipFill>
        <p:spPr>
          <a:xfrm>
            <a:off x="0" y="16479"/>
            <a:ext cx="12175093" cy="6858000"/>
          </a:xfrm>
          <a:prstGeom prst="rect">
            <a:avLst/>
          </a:prstGeom>
          <a:noFill/>
          <a:ln>
            <a:noFill/>
          </a:ln>
        </p:spPr>
      </p:pic>
      <p:sp>
        <p:nvSpPr>
          <p:cNvPr id="1496" name="Google Shape;1496;g290ef586b75_6_890"/>
          <p:cNvSpPr txBox="1">
            <a:spLocks noGrp="1"/>
          </p:cNvSpPr>
          <p:nvPr>
            <p:ph type="body" idx="1"/>
          </p:nvPr>
        </p:nvSpPr>
        <p:spPr>
          <a:xfrm>
            <a:off x="7262734" y="1314329"/>
            <a:ext cx="4294682" cy="1815732"/>
          </a:xfrm>
          <a:prstGeom prst="rect">
            <a:avLst/>
          </a:prstGeom>
          <a:noFill/>
          <a:ln>
            <a:noFill/>
          </a:ln>
        </p:spPr>
        <p:txBody>
          <a:bodyPr spcFirstLastPara="1" wrap="square" lIns="0" tIns="135000" rIns="0" bIns="135000" anchor="ctr" anchorCtr="0">
            <a:normAutofit/>
          </a:bodyPr>
          <a:lstStyle>
            <a:lvl1pPr marL="457200" lvl="0" indent="-228600" algn="l">
              <a:lnSpc>
                <a:spcPct val="100000"/>
              </a:lnSpc>
              <a:spcBef>
                <a:spcPts val="900"/>
              </a:spcBef>
              <a:spcAft>
                <a:spcPts val="0"/>
              </a:spcAft>
              <a:buClr>
                <a:srgbClr val="353535"/>
              </a:buClr>
              <a:buSzPts val="1800"/>
              <a:buFont typeface="Helvetica Neue"/>
              <a:buNone/>
              <a:defRPr sz="24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97" name="Google Shape;1497;g290ef586b75_6_890"/>
          <p:cNvSpPr/>
          <p:nvPr/>
        </p:nvSpPr>
        <p:spPr>
          <a:xfrm>
            <a:off x="-921895" y="1322785"/>
            <a:ext cx="7858593" cy="1798820"/>
          </a:xfrm>
          <a:prstGeom prst="roundRect">
            <a:avLst>
              <a:gd name="adj" fmla="val 50000"/>
            </a:avLst>
          </a:prstGeom>
          <a:solidFill>
            <a:schemeClr val="accent2"/>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498" name="Google Shape;1498;g290ef586b75_6_890"/>
          <p:cNvSpPr txBox="1">
            <a:spLocks noGrp="1"/>
          </p:cNvSpPr>
          <p:nvPr>
            <p:ph type="body" idx="2"/>
          </p:nvPr>
        </p:nvSpPr>
        <p:spPr>
          <a:xfrm>
            <a:off x="533399" y="1513910"/>
            <a:ext cx="5563198" cy="1416570"/>
          </a:xfrm>
          <a:prstGeom prst="rect">
            <a:avLst/>
          </a:prstGeom>
          <a:noFill/>
          <a:ln>
            <a:noFill/>
          </a:ln>
        </p:spPr>
        <p:txBody>
          <a:bodyPr spcFirstLastPara="1" wrap="square" lIns="0" tIns="0" rIns="0" bIns="0" anchor="ctr" anchorCtr="0">
            <a:normAutofit/>
          </a:bodyPr>
          <a:lstStyle>
            <a:lvl1pPr marL="457200" lvl="0" indent="-228600" algn="r">
              <a:lnSpc>
                <a:spcPct val="100000"/>
              </a:lnSpc>
              <a:spcBef>
                <a:spcPts val="900"/>
              </a:spcBef>
              <a:spcAft>
                <a:spcPts val="0"/>
              </a:spcAft>
              <a:buClr>
                <a:schemeClr val="lt1"/>
              </a:buClr>
              <a:buSzPts val="3000"/>
              <a:buFont typeface="Helvetica Neue"/>
              <a:buNone/>
              <a:defRPr sz="41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499" name="Google Shape;1499;g290ef586b75_6_890"/>
          <p:cNvSpPr/>
          <p:nvPr/>
        </p:nvSpPr>
        <p:spPr>
          <a:xfrm>
            <a:off x="5340246" y="3444850"/>
            <a:ext cx="7757411" cy="1798820"/>
          </a:xfrm>
          <a:prstGeom prst="roundRect">
            <a:avLst>
              <a:gd name="adj" fmla="val 50000"/>
            </a:avLst>
          </a:prstGeom>
          <a:solidFill>
            <a:schemeClr val="accen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500" name="Google Shape;1500;g290ef586b75_6_890"/>
          <p:cNvSpPr txBox="1">
            <a:spLocks noGrp="1"/>
          </p:cNvSpPr>
          <p:nvPr>
            <p:ph type="body" idx="3"/>
          </p:nvPr>
        </p:nvSpPr>
        <p:spPr>
          <a:xfrm>
            <a:off x="6096000" y="3635975"/>
            <a:ext cx="5461417" cy="1416570"/>
          </a:xfrm>
          <a:prstGeom prst="rect">
            <a:avLst/>
          </a:prstGeom>
          <a:noFill/>
          <a:ln>
            <a:noFill/>
          </a:ln>
        </p:spPr>
        <p:txBody>
          <a:bodyPr spcFirstLastPara="1" wrap="square" lIns="0" tIns="0" rIns="0" bIns="0" anchor="ctr" anchorCtr="0">
            <a:normAutofit/>
          </a:bodyPr>
          <a:lstStyle>
            <a:lvl1pPr marL="457200" lvl="0" indent="-228600" algn="l">
              <a:lnSpc>
                <a:spcPct val="100000"/>
              </a:lnSpc>
              <a:spcBef>
                <a:spcPts val="900"/>
              </a:spcBef>
              <a:spcAft>
                <a:spcPts val="0"/>
              </a:spcAft>
              <a:buClr>
                <a:schemeClr val="lt1"/>
              </a:buClr>
              <a:buSzPts val="3000"/>
              <a:buFont typeface="Helvetica Neue"/>
              <a:buNone/>
              <a:defRPr sz="4100" b="1"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01" name="Google Shape;1501;g290ef586b75_6_890"/>
          <p:cNvSpPr txBox="1">
            <a:spLocks noGrp="1"/>
          </p:cNvSpPr>
          <p:nvPr>
            <p:ph type="body" idx="4"/>
          </p:nvPr>
        </p:nvSpPr>
        <p:spPr>
          <a:xfrm>
            <a:off x="542924" y="3427938"/>
            <a:ext cx="4448800" cy="1815732"/>
          </a:xfrm>
          <a:prstGeom prst="rect">
            <a:avLst/>
          </a:prstGeom>
          <a:noFill/>
          <a:ln>
            <a:noFill/>
          </a:ln>
        </p:spPr>
        <p:txBody>
          <a:bodyPr spcFirstLastPara="1" wrap="square" lIns="0" tIns="135000" rIns="0" bIns="135000" anchor="ctr" anchorCtr="0">
            <a:normAutofit/>
          </a:bodyPr>
          <a:lstStyle>
            <a:lvl1pPr marL="457200" lvl="0" indent="-228600" algn="r">
              <a:lnSpc>
                <a:spcPct val="100000"/>
              </a:lnSpc>
              <a:spcBef>
                <a:spcPts val="900"/>
              </a:spcBef>
              <a:spcAft>
                <a:spcPts val="0"/>
              </a:spcAft>
              <a:buClr>
                <a:srgbClr val="353535"/>
              </a:buClr>
              <a:buSzPts val="1800"/>
              <a:buFont typeface="Helvetica Neue"/>
              <a:buNone/>
              <a:defRPr sz="24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02" name="Google Shape;1502;g290ef586b75_6_890"/>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Open Sans Light"/>
              <a:buNone/>
              <a:defRPr sz="11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503" name="Google Shape;1503;g290ef586b75_6_890"/>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504" name="Google Shape;1504;g290ef586b75_6_890"/>
          <p:cNvPicPr preferRelativeResize="0"/>
          <p:nvPr/>
        </p:nvPicPr>
        <p:blipFill rotWithShape="1">
          <a:blip r:embed="rId3">
            <a:alphaModFix/>
          </a:blip>
          <a:srcRect/>
          <a:stretch/>
        </p:blipFill>
        <p:spPr>
          <a:xfrm>
            <a:off x="533400" y="6152747"/>
            <a:ext cx="1557408" cy="555914"/>
          </a:xfrm>
          <a:prstGeom prst="rect">
            <a:avLst/>
          </a:prstGeom>
          <a:noFill/>
          <a:ln>
            <a:noFill/>
          </a:ln>
        </p:spPr>
      </p:pic>
      <p:pic>
        <p:nvPicPr>
          <p:cNvPr id="1505" name="Google Shape;1505;g290ef586b75_6_890"/>
          <p:cNvPicPr preferRelativeResize="0"/>
          <p:nvPr/>
        </p:nvPicPr>
        <p:blipFill rotWithShape="1">
          <a:blip r:embed="rId4">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4110489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
          <p15:clr>
            <a:srgbClr val="FBAE40"/>
          </p15:clr>
        </p15:guide>
        <p15:guide id="4" orient="horz" pos="833">
          <p15:clr>
            <a:srgbClr val="FBAE40"/>
          </p15:clr>
        </p15:guide>
        <p15:guide id="5" orient="horz" pos="3504">
          <p15:clr>
            <a:srgbClr val="FBAE40"/>
          </p15:clr>
        </p15:guide>
        <p15:guide id="6" pos="66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_and_content_image_side">
  <p:cSld name="3_Title_and_content_image_side">
    <p:spTree>
      <p:nvGrpSpPr>
        <p:cNvPr id="1" name="Shape 196"/>
        <p:cNvGrpSpPr/>
        <p:nvPr/>
      </p:nvGrpSpPr>
      <p:grpSpPr>
        <a:xfrm>
          <a:off x="0" y="0"/>
          <a:ext cx="0" cy="0"/>
          <a:chOff x="0" y="0"/>
          <a:chExt cx="0" cy="0"/>
        </a:xfrm>
      </p:grpSpPr>
      <p:sp>
        <p:nvSpPr>
          <p:cNvPr id="197" name="Google Shape;197;p32"/>
          <p:cNvSpPr txBox="1">
            <a:spLocks noGrp="1"/>
          </p:cNvSpPr>
          <p:nvPr>
            <p:ph type="ftr" idx="11"/>
          </p:nvPr>
        </p:nvSpPr>
        <p:spPr>
          <a:xfrm>
            <a:off x="2060944" y="6356350"/>
            <a:ext cx="9155696" cy="35516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2"/>
          <p:cNvSpPr txBox="1">
            <a:spLocks noGrp="1"/>
          </p:cNvSpPr>
          <p:nvPr>
            <p:ph type="title"/>
          </p:nvPr>
        </p:nvSpPr>
        <p:spPr>
          <a:xfrm>
            <a:off x="1177447" y="662957"/>
            <a:ext cx="10039193" cy="1289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Calibri"/>
              <a:buNone/>
              <a:defRPr sz="40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32"/>
          <p:cNvSpPr txBox="1">
            <a:spLocks noGrp="1"/>
          </p:cNvSpPr>
          <p:nvPr>
            <p:ph type="body" idx="1"/>
          </p:nvPr>
        </p:nvSpPr>
        <p:spPr>
          <a:xfrm>
            <a:off x="1177447" y="1952609"/>
            <a:ext cx="10039193" cy="41400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32"/>
          <p:cNvSpPr txBox="1">
            <a:spLocks noGrp="1"/>
          </p:cNvSpPr>
          <p:nvPr>
            <p:ph type="sldNum" idx="12"/>
          </p:nvPr>
        </p:nvSpPr>
        <p:spPr>
          <a:xfrm>
            <a:off x="5898000" y="-7215"/>
            <a:ext cx="396000" cy="784800"/>
          </a:xfrm>
          <a:prstGeom prst="rect">
            <a:avLst/>
          </a:prstGeom>
          <a:solidFill>
            <a:schemeClr val="lt2"/>
          </a:solidFill>
          <a:ln>
            <a:noFill/>
          </a:ln>
        </p:spPr>
        <p:txBody>
          <a:bodyPr spcFirstLastPara="1" wrap="square" lIns="91425" tIns="45700" rIns="91425" bIns="45700" anchor="ctr" anchorCtr="0">
            <a:noAutofit/>
          </a:bodyPr>
          <a:lstStyle>
            <a:lvl1pPr marL="0" lvl="0" indent="0" algn="ctr">
              <a:spcBef>
                <a:spcPts val="0"/>
              </a:spcBef>
              <a:buNone/>
              <a:defRPr sz="1400" b="1" i="0" u="none" strike="noStrike" cap="none">
                <a:solidFill>
                  <a:schemeClr val="lt1"/>
                </a:solidFill>
                <a:latin typeface="Calibri"/>
                <a:ea typeface="Calibri"/>
                <a:cs typeface="Calibri"/>
                <a:sym typeface="Calibri"/>
              </a:defRPr>
            </a:lvl1pPr>
            <a:lvl2pPr marL="0" lvl="1" indent="0" algn="ctr">
              <a:spcBef>
                <a:spcPts val="0"/>
              </a:spcBef>
              <a:buNone/>
              <a:defRPr sz="1400" b="1" i="0" u="none" strike="noStrike" cap="none">
                <a:solidFill>
                  <a:schemeClr val="lt1"/>
                </a:solidFill>
                <a:latin typeface="Calibri"/>
                <a:ea typeface="Calibri"/>
                <a:cs typeface="Calibri"/>
                <a:sym typeface="Calibri"/>
              </a:defRPr>
            </a:lvl2pPr>
            <a:lvl3pPr marL="0" lvl="2" indent="0" algn="ctr">
              <a:spcBef>
                <a:spcPts val="0"/>
              </a:spcBef>
              <a:buNone/>
              <a:defRPr sz="1400" b="1" i="0" u="none" strike="noStrike" cap="none">
                <a:solidFill>
                  <a:schemeClr val="lt1"/>
                </a:solidFill>
                <a:latin typeface="Calibri"/>
                <a:ea typeface="Calibri"/>
                <a:cs typeface="Calibri"/>
                <a:sym typeface="Calibri"/>
              </a:defRPr>
            </a:lvl3pPr>
            <a:lvl4pPr marL="0" lvl="3" indent="0" algn="ctr">
              <a:spcBef>
                <a:spcPts val="0"/>
              </a:spcBef>
              <a:buNone/>
              <a:defRPr sz="1400" b="1" i="0" u="none" strike="noStrike" cap="none">
                <a:solidFill>
                  <a:schemeClr val="lt1"/>
                </a:solidFill>
                <a:latin typeface="Calibri"/>
                <a:ea typeface="Calibri"/>
                <a:cs typeface="Calibri"/>
                <a:sym typeface="Calibri"/>
              </a:defRPr>
            </a:lvl4pPr>
            <a:lvl5pPr marL="0" lvl="4" indent="0" algn="ctr">
              <a:spcBef>
                <a:spcPts val="0"/>
              </a:spcBef>
              <a:buNone/>
              <a:defRPr sz="1400" b="1" i="0" u="none" strike="noStrike" cap="none">
                <a:solidFill>
                  <a:schemeClr val="lt1"/>
                </a:solidFill>
                <a:latin typeface="Calibri"/>
                <a:ea typeface="Calibri"/>
                <a:cs typeface="Calibri"/>
                <a:sym typeface="Calibri"/>
              </a:defRPr>
            </a:lvl5pPr>
            <a:lvl6pPr marL="0" lvl="5" indent="0" algn="ctr">
              <a:spcBef>
                <a:spcPts val="0"/>
              </a:spcBef>
              <a:buNone/>
              <a:defRPr sz="1400" b="1" i="0" u="none" strike="noStrike" cap="none">
                <a:solidFill>
                  <a:schemeClr val="lt1"/>
                </a:solidFill>
                <a:latin typeface="Calibri"/>
                <a:ea typeface="Calibri"/>
                <a:cs typeface="Calibri"/>
                <a:sym typeface="Calibri"/>
              </a:defRPr>
            </a:lvl6pPr>
            <a:lvl7pPr marL="0" lvl="6" indent="0" algn="ctr">
              <a:spcBef>
                <a:spcPts val="0"/>
              </a:spcBef>
              <a:buNone/>
              <a:defRPr sz="1400" b="1" i="0" u="none" strike="noStrike" cap="none">
                <a:solidFill>
                  <a:schemeClr val="lt1"/>
                </a:solidFill>
                <a:latin typeface="Calibri"/>
                <a:ea typeface="Calibri"/>
                <a:cs typeface="Calibri"/>
                <a:sym typeface="Calibri"/>
              </a:defRPr>
            </a:lvl7pPr>
            <a:lvl8pPr marL="0" lvl="7" indent="0" algn="ctr">
              <a:spcBef>
                <a:spcPts val="0"/>
              </a:spcBef>
              <a:buNone/>
              <a:defRPr sz="1400" b="1" i="0" u="none" strike="noStrike" cap="none">
                <a:solidFill>
                  <a:schemeClr val="lt1"/>
                </a:solidFill>
                <a:latin typeface="Calibri"/>
                <a:ea typeface="Calibri"/>
                <a:cs typeface="Calibri"/>
                <a:sym typeface="Calibri"/>
              </a:defRPr>
            </a:lvl8pPr>
            <a:lvl9pPr marL="0" lvl="8" indent="0" algn="ctr">
              <a:spcBef>
                <a:spcPts val="0"/>
              </a:spcBef>
              <a:buNone/>
              <a:defRPr sz="140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201" name="Google Shape;201;p32" descr="Shape, arrow&#10;&#10;Description automatically generated"/>
          <p:cNvPicPr preferRelativeResize="0"/>
          <p:nvPr/>
        </p:nvPicPr>
        <p:blipFill rotWithShape="1">
          <a:blip r:embed="rId2">
            <a:alphaModFix amt="5000"/>
          </a:blip>
          <a:srcRect/>
          <a:stretch/>
        </p:blipFill>
        <p:spPr>
          <a:xfrm flipH="1">
            <a:off x="0" y="1436"/>
            <a:ext cx="3023866" cy="3112154"/>
          </a:xfrm>
          <a:prstGeom prst="rect">
            <a:avLst/>
          </a:prstGeom>
          <a:noFill/>
          <a:ln>
            <a:noFill/>
          </a:ln>
        </p:spPr>
      </p:pic>
      <p:pic>
        <p:nvPicPr>
          <p:cNvPr id="202" name="Google Shape;202;p32"/>
          <p:cNvPicPr preferRelativeResize="0"/>
          <p:nvPr/>
        </p:nvPicPr>
        <p:blipFill rotWithShape="1">
          <a:blip r:embed="rId3">
            <a:alphaModFix/>
          </a:blip>
          <a:srcRect/>
          <a:stretch/>
        </p:blipFill>
        <p:spPr>
          <a:xfrm>
            <a:off x="266028" y="6354763"/>
            <a:ext cx="1109403" cy="396000"/>
          </a:xfrm>
          <a:prstGeom prst="rect">
            <a:avLst/>
          </a:prstGeom>
          <a:noFill/>
          <a:ln>
            <a:noFill/>
          </a:ln>
        </p:spPr>
      </p:pic>
      <p:pic>
        <p:nvPicPr>
          <p:cNvPr id="203" name="Google Shape;203;p32"/>
          <p:cNvPicPr preferRelativeResize="0"/>
          <p:nvPr/>
        </p:nvPicPr>
        <p:blipFill rotWithShape="1">
          <a:blip r:embed="rId4">
            <a:alphaModFix/>
          </a:blip>
          <a:srcRect/>
          <a:stretch/>
        </p:blipFill>
        <p:spPr>
          <a:xfrm>
            <a:off x="1513340" y="6431721"/>
            <a:ext cx="409695" cy="27295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Quote 1">
  <p:cSld name="1_Quote 1">
    <p:spTree>
      <p:nvGrpSpPr>
        <p:cNvPr id="1" name="Shape 1506"/>
        <p:cNvGrpSpPr/>
        <p:nvPr/>
      </p:nvGrpSpPr>
      <p:grpSpPr>
        <a:xfrm>
          <a:off x="0" y="0"/>
          <a:ext cx="0" cy="0"/>
          <a:chOff x="0" y="0"/>
          <a:chExt cx="0" cy="0"/>
        </a:xfrm>
      </p:grpSpPr>
      <p:sp>
        <p:nvSpPr>
          <p:cNvPr id="1507" name="Google Shape;1507;g290ef586b75_6_902"/>
          <p:cNvSpPr/>
          <p:nvPr/>
        </p:nvSpPr>
        <p:spPr>
          <a:xfrm>
            <a:off x="0" y="0"/>
            <a:ext cx="12192000" cy="6858000"/>
          </a:xfrm>
          <a:prstGeom prst="rect">
            <a:avLst/>
          </a:prstGeom>
          <a:gradFill>
            <a:gsLst>
              <a:gs pos="0">
                <a:schemeClr val="accent2"/>
              </a:gs>
              <a:gs pos="33000">
                <a:schemeClr val="accent2"/>
              </a:gs>
              <a:gs pos="100000">
                <a:schemeClr val="accent3"/>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08" name="Google Shape;1508;g290ef586b75_6_902"/>
          <p:cNvPicPr preferRelativeResize="0"/>
          <p:nvPr/>
        </p:nvPicPr>
        <p:blipFill rotWithShape="1">
          <a:blip r:embed="rId2">
            <a:alphaModFix/>
          </a:blip>
          <a:srcRect/>
          <a:stretch/>
        </p:blipFill>
        <p:spPr>
          <a:xfrm rot="-5400000">
            <a:off x="10004189" y="4677831"/>
            <a:ext cx="1750249" cy="2625374"/>
          </a:xfrm>
          <a:prstGeom prst="rect">
            <a:avLst/>
          </a:prstGeom>
          <a:noFill/>
          <a:ln>
            <a:noFill/>
          </a:ln>
        </p:spPr>
      </p:pic>
      <p:pic>
        <p:nvPicPr>
          <p:cNvPr id="1509" name="Google Shape;1509;g290ef586b75_6_902"/>
          <p:cNvPicPr preferRelativeResize="0"/>
          <p:nvPr/>
        </p:nvPicPr>
        <p:blipFill rotWithShape="1">
          <a:blip r:embed="rId3">
            <a:alphaModFix/>
          </a:blip>
          <a:srcRect/>
          <a:stretch/>
        </p:blipFill>
        <p:spPr>
          <a:xfrm rot="10800000">
            <a:off x="526077" y="654161"/>
            <a:ext cx="1355202" cy="1161000"/>
          </a:xfrm>
          <a:prstGeom prst="rect">
            <a:avLst/>
          </a:prstGeom>
          <a:noFill/>
          <a:ln>
            <a:noFill/>
          </a:ln>
        </p:spPr>
      </p:pic>
      <p:sp>
        <p:nvSpPr>
          <p:cNvPr id="1510" name="Google Shape;1510;g290ef586b75_6_902"/>
          <p:cNvSpPr txBox="1">
            <a:spLocks noGrp="1"/>
          </p:cNvSpPr>
          <p:nvPr>
            <p:ph type="body" idx="1"/>
          </p:nvPr>
        </p:nvSpPr>
        <p:spPr>
          <a:xfrm>
            <a:off x="1083447" y="1190626"/>
            <a:ext cx="10024264" cy="4077171"/>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11" name="Google Shape;1511;g290ef586b75_6_902"/>
          <p:cNvSpPr txBox="1">
            <a:spLocks noGrp="1"/>
          </p:cNvSpPr>
          <p:nvPr>
            <p:ph type="body" idx="2"/>
          </p:nvPr>
        </p:nvSpPr>
        <p:spPr>
          <a:xfrm>
            <a:off x="3077044" y="5263269"/>
            <a:ext cx="6209363" cy="704850"/>
          </a:xfrm>
          <a:prstGeom prst="rect">
            <a:avLst/>
          </a:prstGeom>
          <a:noFill/>
          <a:ln>
            <a:noFill/>
          </a:ln>
        </p:spPr>
        <p:txBody>
          <a:bodyPr spcFirstLastPara="1" wrap="square" lIns="0" tIns="135000" rIns="0" bIns="0" anchor="t" anchorCtr="0">
            <a:normAutofit/>
          </a:bodyPr>
          <a:lstStyle>
            <a:lvl1pPr marL="457200" lvl="0" indent="-228600" algn="ctr">
              <a:lnSpc>
                <a:spcPct val="100000"/>
              </a:lnSpc>
              <a:spcBef>
                <a:spcPts val="200"/>
              </a:spcBef>
              <a:spcAft>
                <a:spcPts val="0"/>
              </a:spcAft>
              <a:buClr>
                <a:schemeClr val="lt1"/>
              </a:buClr>
              <a:buSzPts val="2600"/>
              <a:buFont typeface="Helvetica Neue"/>
              <a:buNone/>
              <a:defRPr sz="35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3234012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8_Blank_statement">
  <p:cSld name="8_Blank_statement">
    <p:spTree>
      <p:nvGrpSpPr>
        <p:cNvPr id="1" name="Shape 1512"/>
        <p:cNvGrpSpPr/>
        <p:nvPr/>
      </p:nvGrpSpPr>
      <p:grpSpPr>
        <a:xfrm>
          <a:off x="0" y="0"/>
          <a:ext cx="0" cy="0"/>
          <a:chOff x="0" y="0"/>
          <a:chExt cx="0" cy="0"/>
        </a:xfrm>
      </p:grpSpPr>
      <p:sp>
        <p:nvSpPr>
          <p:cNvPr id="1513" name="Google Shape;1513;g290ef586b75_6_908"/>
          <p:cNvSpPr/>
          <p:nvPr/>
        </p:nvSpPr>
        <p:spPr>
          <a:xfrm>
            <a:off x="0" y="0"/>
            <a:ext cx="12192000" cy="6858000"/>
          </a:xfrm>
          <a:prstGeom prst="rect">
            <a:avLst/>
          </a:prstGeom>
          <a:gradFill>
            <a:gsLst>
              <a:gs pos="0">
                <a:schemeClr val="accent2"/>
              </a:gs>
              <a:gs pos="33000">
                <a:schemeClr val="accent2"/>
              </a:gs>
              <a:gs pos="100000">
                <a:schemeClr val="accent3"/>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14" name="Google Shape;1514;g290ef586b75_6_908"/>
          <p:cNvPicPr preferRelativeResize="0"/>
          <p:nvPr/>
        </p:nvPicPr>
        <p:blipFill rotWithShape="1">
          <a:blip r:embed="rId2">
            <a:alphaModFix/>
          </a:blip>
          <a:srcRect/>
          <a:stretch/>
        </p:blipFill>
        <p:spPr>
          <a:xfrm rot="-5400000">
            <a:off x="10004189" y="4677831"/>
            <a:ext cx="1750249" cy="2625374"/>
          </a:xfrm>
          <a:prstGeom prst="rect">
            <a:avLst/>
          </a:prstGeom>
          <a:noFill/>
          <a:ln>
            <a:noFill/>
          </a:ln>
        </p:spPr>
      </p:pic>
      <p:sp>
        <p:nvSpPr>
          <p:cNvPr id="1515" name="Google Shape;1515;g290ef586b75_6_908"/>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658647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9_Blank_statement">
  <p:cSld name="9_Blank_statement">
    <p:spTree>
      <p:nvGrpSpPr>
        <p:cNvPr id="1" name="Shape 1516"/>
        <p:cNvGrpSpPr/>
        <p:nvPr/>
      </p:nvGrpSpPr>
      <p:grpSpPr>
        <a:xfrm>
          <a:off x="0" y="0"/>
          <a:ext cx="0" cy="0"/>
          <a:chOff x="0" y="0"/>
          <a:chExt cx="0" cy="0"/>
        </a:xfrm>
      </p:grpSpPr>
      <p:sp>
        <p:nvSpPr>
          <p:cNvPr id="1517" name="Google Shape;1517;g290ef586b75_6_912"/>
          <p:cNvSpPr/>
          <p:nvPr/>
        </p:nvSpPr>
        <p:spPr>
          <a:xfrm>
            <a:off x="0" y="11901"/>
            <a:ext cx="12222900" cy="6885000"/>
          </a:xfrm>
          <a:prstGeom prst="rect">
            <a:avLst/>
          </a:prstGeom>
          <a:solidFill>
            <a:schemeClr val="accent2"/>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18" name="Google Shape;1518;g290ef586b75_6_912"/>
          <p:cNvPicPr preferRelativeResize="0"/>
          <p:nvPr/>
        </p:nvPicPr>
        <p:blipFill rotWithShape="1">
          <a:blip r:embed="rId2">
            <a:alphaModFix amt="22000"/>
          </a:blip>
          <a:srcRect/>
          <a:stretch/>
        </p:blipFill>
        <p:spPr>
          <a:xfrm>
            <a:off x="1" y="11901"/>
            <a:ext cx="12222900" cy="6885000"/>
          </a:xfrm>
          <a:prstGeom prst="rect">
            <a:avLst/>
          </a:prstGeom>
          <a:noFill/>
          <a:ln>
            <a:noFill/>
          </a:ln>
        </p:spPr>
      </p:pic>
      <p:sp>
        <p:nvSpPr>
          <p:cNvPr id="1519" name="Google Shape;1519;g290ef586b75_6_912"/>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1989252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0_Blank_statement">
  <p:cSld name="10_Blank_statement">
    <p:spTree>
      <p:nvGrpSpPr>
        <p:cNvPr id="1" name="Shape 1520"/>
        <p:cNvGrpSpPr/>
        <p:nvPr/>
      </p:nvGrpSpPr>
      <p:grpSpPr>
        <a:xfrm>
          <a:off x="0" y="0"/>
          <a:ext cx="0" cy="0"/>
          <a:chOff x="0" y="0"/>
          <a:chExt cx="0" cy="0"/>
        </a:xfrm>
      </p:grpSpPr>
      <p:sp>
        <p:nvSpPr>
          <p:cNvPr id="1521" name="Google Shape;1521;g290ef586b75_6_916"/>
          <p:cNvSpPr/>
          <p:nvPr/>
        </p:nvSpPr>
        <p:spPr>
          <a:xfrm>
            <a:off x="0" y="0"/>
            <a:ext cx="12192000" cy="6858000"/>
          </a:xfrm>
          <a:prstGeom prst="rect">
            <a:avLst/>
          </a:prstGeom>
          <a:gradFill>
            <a:gsLst>
              <a:gs pos="0">
                <a:srgbClr val="2D3293"/>
              </a:gs>
              <a:gs pos="33000">
                <a:srgbClr val="2D3293"/>
              </a:gs>
              <a:gs pos="100000">
                <a:srgbClr val="1D66B2"/>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22" name="Google Shape;1522;g290ef586b75_6_916"/>
          <p:cNvPicPr preferRelativeResize="0"/>
          <p:nvPr/>
        </p:nvPicPr>
        <p:blipFill rotWithShape="1">
          <a:blip r:embed="rId2">
            <a:alphaModFix/>
          </a:blip>
          <a:srcRect/>
          <a:stretch/>
        </p:blipFill>
        <p:spPr>
          <a:xfrm rot="-5400000">
            <a:off x="10015450" y="4681450"/>
            <a:ext cx="1751400" cy="2627100"/>
          </a:xfrm>
          <a:prstGeom prst="rect">
            <a:avLst/>
          </a:prstGeom>
          <a:noFill/>
          <a:ln>
            <a:noFill/>
          </a:ln>
        </p:spPr>
      </p:pic>
      <p:sp>
        <p:nvSpPr>
          <p:cNvPr id="1523" name="Google Shape;1523;g290ef586b75_6_916"/>
          <p:cNvSpPr txBox="1">
            <a:spLocks noGrp="1"/>
          </p:cNvSpPr>
          <p:nvPr>
            <p:ph type="body" idx="1"/>
          </p:nvPr>
        </p:nvSpPr>
        <p:spPr>
          <a:xfrm>
            <a:off x="406400" y="622301"/>
            <a:ext cx="112395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32299429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1_Blank_statement">
  <p:cSld name="11_Blank_statement">
    <p:spTree>
      <p:nvGrpSpPr>
        <p:cNvPr id="1" name="Shape 1524"/>
        <p:cNvGrpSpPr/>
        <p:nvPr/>
      </p:nvGrpSpPr>
      <p:grpSpPr>
        <a:xfrm>
          <a:off x="0" y="0"/>
          <a:ext cx="0" cy="0"/>
          <a:chOff x="0" y="0"/>
          <a:chExt cx="0" cy="0"/>
        </a:xfrm>
      </p:grpSpPr>
      <p:sp>
        <p:nvSpPr>
          <p:cNvPr id="1525" name="Google Shape;1525;g290ef586b75_6_920"/>
          <p:cNvSpPr/>
          <p:nvPr/>
        </p:nvSpPr>
        <p:spPr>
          <a:xfrm>
            <a:off x="0" y="0"/>
            <a:ext cx="12192000" cy="6858000"/>
          </a:xfrm>
          <a:prstGeom prst="rect">
            <a:avLst/>
          </a:prstGeom>
          <a:solidFill>
            <a:schemeClr val="accent2"/>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26" name="Google Shape;1526;g290ef586b75_6_920"/>
          <p:cNvPicPr preferRelativeResize="0"/>
          <p:nvPr/>
        </p:nvPicPr>
        <p:blipFill rotWithShape="1">
          <a:blip r:embed="rId2">
            <a:alphaModFix/>
          </a:blip>
          <a:srcRect/>
          <a:stretch/>
        </p:blipFill>
        <p:spPr>
          <a:xfrm>
            <a:off x="3705" y="0"/>
            <a:ext cx="12184591" cy="6858000"/>
          </a:xfrm>
          <a:prstGeom prst="rect">
            <a:avLst/>
          </a:prstGeom>
          <a:noFill/>
          <a:ln>
            <a:noFill/>
          </a:ln>
        </p:spPr>
      </p:pic>
      <p:sp>
        <p:nvSpPr>
          <p:cNvPr id="1527" name="Google Shape;1527;g290ef586b75_6_920"/>
          <p:cNvSpPr txBox="1">
            <a:spLocks noGrp="1"/>
          </p:cNvSpPr>
          <p:nvPr>
            <p:ph type="body" idx="1"/>
          </p:nvPr>
        </p:nvSpPr>
        <p:spPr>
          <a:xfrm>
            <a:off x="2959100" y="558800"/>
            <a:ext cx="6273800"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5000"/>
              <a:buFont typeface="Helvetica Neue"/>
              <a:buNone/>
              <a:defRPr sz="66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1965000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2_Blank_statement">
  <p:cSld name="12_Blank_statement">
    <p:spTree>
      <p:nvGrpSpPr>
        <p:cNvPr id="1" name="Shape 1528"/>
        <p:cNvGrpSpPr/>
        <p:nvPr/>
      </p:nvGrpSpPr>
      <p:grpSpPr>
        <a:xfrm>
          <a:off x="0" y="0"/>
          <a:ext cx="0" cy="0"/>
          <a:chOff x="0" y="0"/>
          <a:chExt cx="0" cy="0"/>
        </a:xfrm>
      </p:grpSpPr>
      <p:pic>
        <p:nvPicPr>
          <p:cNvPr id="1529" name="Google Shape;1529;g290ef586b75_6_924"/>
          <p:cNvPicPr preferRelativeResize="0"/>
          <p:nvPr/>
        </p:nvPicPr>
        <p:blipFill rotWithShape="1">
          <a:blip r:embed="rId2">
            <a:alphaModFix/>
          </a:blip>
          <a:srcRect/>
          <a:stretch/>
        </p:blipFill>
        <p:spPr>
          <a:xfrm>
            <a:off x="3699" y="0"/>
            <a:ext cx="12184603" cy="6858000"/>
          </a:xfrm>
          <a:prstGeom prst="rect">
            <a:avLst/>
          </a:prstGeom>
          <a:noFill/>
          <a:ln>
            <a:noFill/>
          </a:ln>
        </p:spPr>
      </p:pic>
      <p:sp>
        <p:nvSpPr>
          <p:cNvPr id="1530" name="Google Shape;1530;g290ef586b75_6_924"/>
          <p:cNvSpPr txBox="1">
            <a:spLocks noGrp="1"/>
          </p:cNvSpPr>
          <p:nvPr>
            <p:ph type="body" idx="1"/>
          </p:nvPr>
        </p:nvSpPr>
        <p:spPr>
          <a:xfrm>
            <a:off x="2857500" y="558800"/>
            <a:ext cx="6477001" cy="57404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accent2"/>
              </a:buClr>
              <a:buSzPts val="5000"/>
              <a:buFont typeface="Helvetica Neue"/>
              <a:buNone/>
              <a:defRPr sz="6600" b="0" i="0">
                <a:solidFill>
                  <a:schemeClr val="accent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5008953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3_Blank_statement">
  <p:cSld name="13_Blank_statement">
    <p:spTree>
      <p:nvGrpSpPr>
        <p:cNvPr id="1" name="Shape 1531"/>
        <p:cNvGrpSpPr/>
        <p:nvPr/>
      </p:nvGrpSpPr>
      <p:grpSpPr>
        <a:xfrm>
          <a:off x="0" y="0"/>
          <a:ext cx="0" cy="0"/>
          <a:chOff x="0" y="0"/>
          <a:chExt cx="0" cy="0"/>
        </a:xfrm>
      </p:grpSpPr>
      <p:sp>
        <p:nvSpPr>
          <p:cNvPr id="1532" name="Google Shape;1532;g290ef586b75_6_927"/>
          <p:cNvSpPr/>
          <p:nvPr/>
        </p:nvSpPr>
        <p:spPr>
          <a:xfrm>
            <a:off x="0" y="0"/>
            <a:ext cx="12192000" cy="6858000"/>
          </a:xfrm>
          <a:prstGeom prst="rect">
            <a:avLst/>
          </a:prstGeom>
          <a:gradFill>
            <a:gsLst>
              <a:gs pos="0">
                <a:srgbClr val="2D3293"/>
              </a:gs>
              <a:gs pos="33000">
                <a:srgbClr val="2D3293"/>
              </a:gs>
              <a:gs pos="99000">
                <a:schemeClr val="accent2"/>
              </a:gs>
              <a:gs pos="100000">
                <a:schemeClr val="accent2"/>
              </a:gs>
            </a:gsLst>
            <a:lin ang="12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33" name="Google Shape;1533;g290ef586b75_6_927"/>
          <p:cNvPicPr preferRelativeResize="0"/>
          <p:nvPr/>
        </p:nvPicPr>
        <p:blipFill rotWithShape="1">
          <a:blip r:embed="rId2">
            <a:alphaModFix/>
          </a:blip>
          <a:srcRect/>
          <a:stretch/>
        </p:blipFill>
        <p:spPr>
          <a:xfrm>
            <a:off x="3700" y="0"/>
            <a:ext cx="12184601" cy="6858000"/>
          </a:xfrm>
          <a:prstGeom prst="rect">
            <a:avLst/>
          </a:prstGeom>
          <a:noFill/>
          <a:ln>
            <a:noFill/>
          </a:ln>
        </p:spPr>
      </p:pic>
      <p:sp>
        <p:nvSpPr>
          <p:cNvPr id="1534" name="Google Shape;1534;g290ef586b75_6_927"/>
          <p:cNvSpPr txBox="1">
            <a:spLocks noGrp="1"/>
          </p:cNvSpPr>
          <p:nvPr>
            <p:ph type="body" idx="1"/>
          </p:nvPr>
        </p:nvSpPr>
        <p:spPr>
          <a:xfrm>
            <a:off x="2660650" y="958850"/>
            <a:ext cx="6870700" cy="4940300"/>
          </a:xfrm>
          <a:prstGeom prst="rect">
            <a:avLst/>
          </a:prstGeom>
          <a:noFill/>
          <a:ln>
            <a:noFill/>
          </a:ln>
        </p:spPr>
        <p:txBody>
          <a:bodyPr spcFirstLastPara="1" wrap="square" lIns="0" tIns="0" rIns="0" bIns="0" anchor="ctr" anchorCtr="0">
            <a:normAutofit/>
          </a:bodyPr>
          <a:lstStyle>
            <a:lvl1pPr marL="457200" lvl="0" indent="-228600" algn="ctr">
              <a:lnSpc>
                <a:spcPct val="100000"/>
              </a:lnSpc>
              <a:spcBef>
                <a:spcPts val="0"/>
              </a:spcBef>
              <a:spcAft>
                <a:spcPts val="0"/>
              </a:spcAft>
              <a:buClr>
                <a:schemeClr val="lt1"/>
              </a:buClr>
              <a:buSzPts val="4100"/>
              <a:buFont typeface="Helvetica Neue"/>
              <a:buNone/>
              <a:defRPr sz="5400" b="0"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Tree>
    <p:extLst>
      <p:ext uri="{BB962C8B-B14F-4D97-AF65-F5344CB8AC3E}">
        <p14:creationId xmlns:p14="http://schemas.microsoft.com/office/powerpoint/2010/main" val="3217572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Quote 2">
  <p:cSld name="1_Quote 2">
    <p:spTree>
      <p:nvGrpSpPr>
        <p:cNvPr id="1" name="Shape 1535"/>
        <p:cNvGrpSpPr/>
        <p:nvPr/>
      </p:nvGrpSpPr>
      <p:grpSpPr>
        <a:xfrm>
          <a:off x="0" y="0"/>
          <a:ext cx="0" cy="0"/>
          <a:chOff x="0" y="0"/>
          <a:chExt cx="0" cy="0"/>
        </a:xfrm>
      </p:grpSpPr>
      <p:sp>
        <p:nvSpPr>
          <p:cNvPr id="1536" name="Google Shape;1536;g290ef586b75_6_931"/>
          <p:cNvSpPr/>
          <p:nvPr/>
        </p:nvSpPr>
        <p:spPr>
          <a:xfrm>
            <a:off x="0" y="0"/>
            <a:ext cx="12192000" cy="6858000"/>
          </a:xfrm>
          <a:prstGeom prst="rect">
            <a:avLst/>
          </a:prstGeom>
          <a:gradFill>
            <a:gsLst>
              <a:gs pos="0">
                <a:schemeClr val="accent5"/>
              </a:gs>
              <a:gs pos="33000">
                <a:schemeClr val="accent5"/>
              </a:gs>
              <a:gs pos="100000">
                <a:schemeClr val="accent3"/>
              </a:gs>
            </a:gsLst>
            <a:lin ang="3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37" name="Google Shape;1537;g290ef586b75_6_931"/>
          <p:cNvPicPr preferRelativeResize="0"/>
          <p:nvPr/>
        </p:nvPicPr>
        <p:blipFill rotWithShape="1">
          <a:blip r:embed="rId2">
            <a:alphaModFix/>
          </a:blip>
          <a:srcRect/>
          <a:stretch/>
        </p:blipFill>
        <p:spPr>
          <a:xfrm rot="10800000">
            <a:off x="327064" y="611926"/>
            <a:ext cx="759501" cy="650663"/>
          </a:xfrm>
          <a:prstGeom prst="rect">
            <a:avLst/>
          </a:prstGeom>
          <a:noFill/>
          <a:ln>
            <a:noFill/>
          </a:ln>
        </p:spPr>
      </p:pic>
      <p:sp>
        <p:nvSpPr>
          <p:cNvPr id="1538" name="Google Shape;1538;g290ef586b75_6_931"/>
          <p:cNvSpPr txBox="1">
            <a:spLocks noGrp="1"/>
          </p:cNvSpPr>
          <p:nvPr>
            <p:ph type="body" idx="1"/>
          </p:nvPr>
        </p:nvSpPr>
        <p:spPr>
          <a:xfrm>
            <a:off x="749295" y="717151"/>
            <a:ext cx="7865698" cy="4077171"/>
          </a:xfrm>
          <a:prstGeom prst="rect">
            <a:avLst/>
          </a:prstGeom>
          <a:noFill/>
          <a:ln>
            <a:noFill/>
          </a:ln>
        </p:spPr>
        <p:txBody>
          <a:bodyPr spcFirstLastPara="1" wrap="square" lIns="0" tIns="0" rIns="0" bIns="0" anchor="ctr" anchorCtr="0">
            <a:normAutofit/>
          </a:bodyPr>
          <a:lstStyle>
            <a:lvl1pPr marL="457200" lvl="0" indent="-228600" algn="r">
              <a:lnSpc>
                <a:spcPct val="85000"/>
              </a:lnSpc>
              <a:spcBef>
                <a:spcPts val="0"/>
              </a:spcBef>
              <a:spcAft>
                <a:spcPts val="0"/>
              </a:spcAft>
              <a:buClr>
                <a:schemeClr val="lt1"/>
              </a:buClr>
              <a:buSzPts val="4500"/>
              <a:buFont typeface="Helvetica Neue"/>
              <a:buNone/>
              <a:defRPr sz="60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39" name="Google Shape;1539;g290ef586b75_6_931"/>
          <p:cNvSpPr txBox="1">
            <a:spLocks noGrp="1"/>
          </p:cNvSpPr>
          <p:nvPr>
            <p:ph type="body" idx="2"/>
          </p:nvPr>
        </p:nvSpPr>
        <p:spPr>
          <a:xfrm>
            <a:off x="8993313" y="3429000"/>
            <a:ext cx="2888362" cy="65421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rgbClr val="2D3293"/>
              </a:buClr>
              <a:buSzPts val="2700"/>
              <a:buFont typeface="Helvetica Neue"/>
              <a:buNone/>
              <a:defRPr sz="3600" b="0" i="1">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540" name="Google Shape;1540;g290ef586b75_6_931"/>
          <p:cNvPicPr preferRelativeResize="0"/>
          <p:nvPr/>
        </p:nvPicPr>
        <p:blipFill rotWithShape="1">
          <a:blip r:embed="rId3">
            <a:alphaModFix/>
          </a:blip>
          <a:srcRect/>
          <a:stretch/>
        </p:blipFill>
        <p:spPr>
          <a:xfrm rot="-5400000" flipH="1">
            <a:off x="10673003" y="-310662"/>
            <a:ext cx="1211692" cy="1817537"/>
          </a:xfrm>
          <a:prstGeom prst="rect">
            <a:avLst/>
          </a:prstGeom>
          <a:noFill/>
          <a:ln>
            <a:noFill/>
          </a:ln>
        </p:spPr>
      </p:pic>
      <p:pic>
        <p:nvPicPr>
          <p:cNvPr id="1541" name="Google Shape;1541;g290ef586b75_6_931"/>
          <p:cNvPicPr preferRelativeResize="0"/>
          <p:nvPr/>
        </p:nvPicPr>
        <p:blipFill rotWithShape="1">
          <a:blip r:embed="rId3">
            <a:alphaModFix/>
          </a:blip>
          <a:srcRect/>
          <a:stretch/>
        </p:blipFill>
        <p:spPr>
          <a:xfrm rot="5400000" flipH="1">
            <a:off x="307304" y="4519397"/>
            <a:ext cx="1211692" cy="1817537"/>
          </a:xfrm>
          <a:prstGeom prst="rect">
            <a:avLst/>
          </a:prstGeom>
          <a:noFill/>
          <a:ln>
            <a:noFill/>
          </a:ln>
        </p:spPr>
      </p:pic>
      <p:sp>
        <p:nvSpPr>
          <p:cNvPr id="1542" name="Google Shape;1542;g290ef586b75_6_931"/>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43" name="Google Shape;1543;g290ef586b75_6_931"/>
          <p:cNvPicPr preferRelativeResize="0"/>
          <p:nvPr/>
        </p:nvPicPr>
        <p:blipFill rotWithShape="1">
          <a:blip r:embed="rId4">
            <a:alphaModFix/>
          </a:blip>
          <a:srcRect/>
          <a:stretch/>
        </p:blipFill>
        <p:spPr>
          <a:xfrm>
            <a:off x="533400" y="6152747"/>
            <a:ext cx="1557408" cy="555914"/>
          </a:xfrm>
          <a:prstGeom prst="rect">
            <a:avLst/>
          </a:prstGeom>
          <a:noFill/>
          <a:ln>
            <a:noFill/>
          </a:ln>
        </p:spPr>
      </p:pic>
      <p:sp>
        <p:nvSpPr>
          <p:cNvPr id="1544" name="Google Shape;1544;g290ef586b75_6_931"/>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Open Sans Light"/>
              <a:buNone/>
              <a:defRPr sz="1200" b="0" i="0">
                <a:solidFill>
                  <a:srgbClr val="6A6A6A"/>
                </a:solidFill>
                <a:latin typeface="Open Sans Light"/>
                <a:ea typeface="Open Sans Light"/>
                <a:cs typeface="Open Sans Light"/>
                <a:sym typeface="Open Sans Light"/>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545" name="Google Shape;1545;g290ef586b75_6_931"/>
          <p:cNvSpPr txBox="1">
            <a:spLocks noGrp="1"/>
          </p:cNvSpPr>
          <p:nvPr>
            <p:ph type="sldNum" idx="12"/>
          </p:nvPr>
        </p:nvSpPr>
        <p:spPr>
          <a:xfrm>
            <a:off x="11678477" y="6312023"/>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1pPr>
            <a:lvl2pPr marL="0" lvl="1"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2pPr>
            <a:lvl3pPr marL="0" lvl="2"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3pPr>
            <a:lvl4pPr marL="0" lvl="3"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4pPr>
            <a:lvl5pPr marL="0" lvl="4"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5pPr>
            <a:lvl6pPr marL="0" lvl="5"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6pPr>
            <a:lvl7pPr marL="0" lvl="6"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7pPr>
            <a:lvl8pPr marL="0" lvl="7"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8pPr>
            <a:lvl9pPr marL="0" lvl="8" indent="0" algn="r">
              <a:lnSpc>
                <a:spcPct val="100000"/>
              </a:lnSpc>
              <a:spcBef>
                <a:spcPts val="0"/>
              </a:spcBef>
              <a:spcAft>
                <a:spcPts val="0"/>
              </a:spcAft>
              <a:buClr>
                <a:srgbClr val="888888"/>
              </a:buClr>
              <a:buSzPts val="1200"/>
              <a:buFont typeface="Open Sans Ligh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GB"/>
              <a:t>‹#›</a:t>
            </a:fld>
            <a:endParaRPr/>
          </a:p>
        </p:txBody>
      </p:sp>
      <p:pic>
        <p:nvPicPr>
          <p:cNvPr id="1546" name="Google Shape;1546;g290ef586b75_6_931"/>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9566695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s">
  <p:cSld name="Quotes">
    <p:spTree>
      <p:nvGrpSpPr>
        <p:cNvPr id="1" name="Shape 1547"/>
        <p:cNvGrpSpPr/>
        <p:nvPr/>
      </p:nvGrpSpPr>
      <p:grpSpPr>
        <a:xfrm>
          <a:off x="0" y="0"/>
          <a:ext cx="0" cy="0"/>
          <a:chOff x="0" y="0"/>
          <a:chExt cx="0" cy="0"/>
        </a:xfrm>
      </p:grpSpPr>
      <p:sp>
        <p:nvSpPr>
          <p:cNvPr id="1548" name="Google Shape;1548;g290ef586b75_6_943"/>
          <p:cNvSpPr/>
          <p:nvPr/>
        </p:nvSpPr>
        <p:spPr>
          <a:xfrm>
            <a:off x="0" y="0"/>
            <a:ext cx="12192000" cy="6858000"/>
          </a:xfrm>
          <a:prstGeom prst="rect">
            <a:avLst/>
          </a:prstGeom>
          <a:gradFill>
            <a:gsLst>
              <a:gs pos="0">
                <a:schemeClr val="accent5"/>
              </a:gs>
              <a:gs pos="33000">
                <a:schemeClr val="accent5"/>
              </a:gs>
              <a:gs pos="100000">
                <a:schemeClr val="accent3"/>
              </a:gs>
            </a:gsLst>
            <a:lin ang="3600000" scaled="0"/>
          </a:gra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49" name="Google Shape;1549;g290ef586b75_6_943"/>
          <p:cNvPicPr preferRelativeResize="0"/>
          <p:nvPr/>
        </p:nvPicPr>
        <p:blipFill rotWithShape="1">
          <a:blip r:embed="rId2">
            <a:alphaModFix/>
          </a:blip>
          <a:srcRect/>
          <a:stretch/>
        </p:blipFill>
        <p:spPr>
          <a:xfrm rot="5400000" flipH="1">
            <a:off x="307304" y="4519397"/>
            <a:ext cx="1211692" cy="1817537"/>
          </a:xfrm>
          <a:prstGeom prst="rect">
            <a:avLst/>
          </a:prstGeom>
          <a:noFill/>
          <a:ln>
            <a:noFill/>
          </a:ln>
        </p:spPr>
      </p:pic>
      <p:sp>
        <p:nvSpPr>
          <p:cNvPr id="1550" name="Google Shape;1550;g290ef586b75_6_943"/>
          <p:cNvSpPr/>
          <p:nvPr/>
        </p:nvSpPr>
        <p:spPr>
          <a:xfrm>
            <a:off x="0" y="6019800"/>
            <a:ext cx="12192000" cy="838200"/>
          </a:xfrm>
          <a:prstGeom prst="rect">
            <a:avLst/>
          </a:prstGeom>
          <a:solidFill>
            <a:schemeClr val="lt1"/>
          </a:solidFill>
          <a:ln>
            <a:noFill/>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1551" name="Google Shape;1551;g290ef586b75_6_943"/>
          <p:cNvPicPr preferRelativeResize="0"/>
          <p:nvPr/>
        </p:nvPicPr>
        <p:blipFill rotWithShape="1">
          <a:blip r:embed="rId2">
            <a:alphaModFix/>
          </a:blip>
          <a:srcRect/>
          <a:stretch/>
        </p:blipFill>
        <p:spPr>
          <a:xfrm rot="-5400000" flipH="1">
            <a:off x="10677386" y="-314647"/>
            <a:ext cx="1211692" cy="1817537"/>
          </a:xfrm>
          <a:prstGeom prst="rect">
            <a:avLst/>
          </a:prstGeom>
          <a:noFill/>
          <a:ln>
            <a:noFill/>
          </a:ln>
        </p:spPr>
      </p:pic>
      <p:pic>
        <p:nvPicPr>
          <p:cNvPr id="1552" name="Google Shape;1552;g290ef586b75_6_943"/>
          <p:cNvPicPr preferRelativeResize="0"/>
          <p:nvPr/>
        </p:nvPicPr>
        <p:blipFill rotWithShape="1">
          <a:blip r:embed="rId3">
            <a:alphaModFix/>
          </a:blip>
          <a:srcRect/>
          <a:stretch/>
        </p:blipFill>
        <p:spPr>
          <a:xfrm rot="10800000">
            <a:off x="581174" y="800720"/>
            <a:ext cx="1166104" cy="999000"/>
          </a:xfrm>
          <a:prstGeom prst="rect">
            <a:avLst/>
          </a:prstGeom>
          <a:noFill/>
          <a:ln>
            <a:noFill/>
          </a:ln>
        </p:spPr>
      </p:pic>
      <p:pic>
        <p:nvPicPr>
          <p:cNvPr id="1553" name="Google Shape;1553;g290ef586b75_6_943"/>
          <p:cNvPicPr preferRelativeResize="0"/>
          <p:nvPr/>
        </p:nvPicPr>
        <p:blipFill rotWithShape="1">
          <a:blip r:embed="rId3">
            <a:alphaModFix/>
          </a:blip>
          <a:srcRect/>
          <a:stretch/>
        </p:blipFill>
        <p:spPr>
          <a:xfrm rot="10800000">
            <a:off x="6157944" y="936169"/>
            <a:ext cx="796426" cy="682297"/>
          </a:xfrm>
          <a:prstGeom prst="rect">
            <a:avLst/>
          </a:prstGeom>
          <a:noFill/>
          <a:ln>
            <a:noFill/>
          </a:ln>
        </p:spPr>
      </p:pic>
      <p:sp>
        <p:nvSpPr>
          <p:cNvPr id="1554" name="Google Shape;1554;g290ef586b75_6_943"/>
          <p:cNvSpPr txBox="1">
            <a:spLocks noGrp="1"/>
          </p:cNvSpPr>
          <p:nvPr>
            <p:ph type="body" idx="1"/>
          </p:nvPr>
        </p:nvSpPr>
        <p:spPr>
          <a:xfrm>
            <a:off x="1286550" y="1199968"/>
            <a:ext cx="4166017" cy="2943873"/>
          </a:xfrm>
          <a:prstGeom prst="rect">
            <a:avLst/>
          </a:prstGeom>
          <a:noFill/>
          <a:ln>
            <a:noFill/>
          </a:ln>
        </p:spPr>
        <p:txBody>
          <a:bodyPr spcFirstLastPara="1" wrap="square" lIns="0" tIns="0" rIns="0" bIns="0" anchor="ctr" anchorCtr="0">
            <a:normAutofit/>
          </a:bodyPr>
          <a:lstStyle>
            <a:lvl1pPr marL="457200" lvl="0" indent="-228600" algn="r">
              <a:lnSpc>
                <a:spcPct val="85000"/>
              </a:lnSpc>
              <a:spcBef>
                <a:spcPts val="0"/>
              </a:spcBef>
              <a:spcAft>
                <a:spcPts val="0"/>
              </a:spcAft>
              <a:buClr>
                <a:schemeClr val="lt1"/>
              </a:buClr>
              <a:buSzPts val="2000"/>
              <a:buFont typeface="Helvetica Neue"/>
              <a:buNone/>
              <a:defRPr sz="27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55" name="Google Shape;1555;g290ef586b75_6_943"/>
          <p:cNvSpPr txBox="1">
            <a:spLocks noGrp="1"/>
          </p:cNvSpPr>
          <p:nvPr>
            <p:ph type="body" idx="2"/>
          </p:nvPr>
        </p:nvSpPr>
        <p:spPr>
          <a:xfrm>
            <a:off x="6705494" y="1199968"/>
            <a:ext cx="4166017" cy="2943873"/>
          </a:xfrm>
          <a:prstGeom prst="rect">
            <a:avLst/>
          </a:prstGeom>
          <a:noFill/>
          <a:ln>
            <a:noFill/>
          </a:ln>
        </p:spPr>
        <p:txBody>
          <a:bodyPr spcFirstLastPara="1" wrap="square" lIns="0" tIns="0" rIns="0" bIns="0" anchor="ctr" anchorCtr="0">
            <a:normAutofit/>
          </a:bodyPr>
          <a:lstStyle>
            <a:lvl1pPr marL="457200" lvl="0" indent="-228600" algn="l">
              <a:lnSpc>
                <a:spcPct val="85000"/>
              </a:lnSpc>
              <a:spcBef>
                <a:spcPts val="0"/>
              </a:spcBef>
              <a:spcAft>
                <a:spcPts val="0"/>
              </a:spcAft>
              <a:buClr>
                <a:schemeClr val="lt1"/>
              </a:buClr>
              <a:buSzPts val="2000"/>
              <a:buFont typeface="Helvetica Neue"/>
              <a:buNone/>
              <a:defRPr sz="2700" b="1" i="0">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56" name="Google Shape;1556;g290ef586b75_6_943"/>
          <p:cNvSpPr txBox="1">
            <a:spLocks noGrp="1"/>
          </p:cNvSpPr>
          <p:nvPr>
            <p:ph type="body" idx="3"/>
          </p:nvPr>
        </p:nvSpPr>
        <p:spPr>
          <a:xfrm>
            <a:off x="7095785" y="4143840"/>
            <a:ext cx="2790585" cy="457201"/>
          </a:xfrm>
          <a:prstGeom prst="rect">
            <a:avLst/>
          </a:prstGeom>
          <a:noFill/>
          <a:ln>
            <a:noFill/>
          </a:ln>
        </p:spPr>
        <p:txBody>
          <a:bodyPr spcFirstLastPara="1" wrap="square" lIns="0" tIns="135000" rIns="0" bIns="0" anchor="t" anchorCtr="0">
            <a:normAutofit/>
          </a:bodyPr>
          <a:lstStyle>
            <a:lvl1pPr marL="457200" lvl="0" indent="-228600" algn="ctr">
              <a:lnSpc>
                <a:spcPct val="100000"/>
              </a:lnSpc>
              <a:spcBef>
                <a:spcPts val="0"/>
              </a:spcBef>
              <a:spcAft>
                <a:spcPts val="0"/>
              </a:spcAft>
              <a:buClr>
                <a:schemeClr val="lt1"/>
              </a:buClr>
              <a:buSzPts val="1800"/>
              <a:buFont typeface="Helvetica Neue"/>
              <a:buNone/>
              <a:defRPr sz="2400" b="0"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57" name="Google Shape;1557;g290ef586b75_6_943"/>
          <p:cNvSpPr txBox="1">
            <a:spLocks noGrp="1"/>
          </p:cNvSpPr>
          <p:nvPr>
            <p:ph type="body" idx="4"/>
          </p:nvPr>
        </p:nvSpPr>
        <p:spPr>
          <a:xfrm>
            <a:off x="2438114" y="4143840"/>
            <a:ext cx="2768186" cy="457201"/>
          </a:xfrm>
          <a:prstGeom prst="rect">
            <a:avLst/>
          </a:prstGeom>
          <a:noFill/>
          <a:ln>
            <a:noFill/>
          </a:ln>
        </p:spPr>
        <p:txBody>
          <a:bodyPr spcFirstLastPara="1" wrap="square" lIns="0" tIns="135000" rIns="0" bIns="0" anchor="t" anchorCtr="0">
            <a:normAutofit/>
          </a:bodyPr>
          <a:lstStyle>
            <a:lvl1pPr marL="457200" lvl="0" indent="-228600" algn="ctr">
              <a:lnSpc>
                <a:spcPct val="100000"/>
              </a:lnSpc>
              <a:spcBef>
                <a:spcPts val="0"/>
              </a:spcBef>
              <a:spcAft>
                <a:spcPts val="0"/>
              </a:spcAft>
              <a:buClr>
                <a:schemeClr val="lt1"/>
              </a:buClr>
              <a:buSzPts val="1800"/>
              <a:buFont typeface="Helvetica Neue"/>
              <a:buNone/>
              <a:defRPr sz="2400" b="0" i="1">
                <a:solidFill>
                  <a:schemeClr val="l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58" name="Google Shape;1558;g290ef586b75_6_943"/>
          <p:cNvSpPr txBox="1">
            <a:spLocks noGrp="1"/>
          </p:cNvSpPr>
          <p:nvPr>
            <p:ph type="ftr" idx="11"/>
          </p:nvPr>
        </p:nvSpPr>
        <p:spPr>
          <a:xfrm>
            <a:off x="5435187" y="6312023"/>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200"/>
              <a:buFont typeface="Calibri"/>
              <a:buNone/>
              <a:defRPr sz="1200" b="0" i="0">
                <a:solidFill>
                  <a:srgbClr val="6A6A6A"/>
                </a:solidFill>
                <a:latin typeface="Calibri"/>
                <a:ea typeface="Calibri"/>
                <a:cs typeface="Calibri"/>
                <a:sym typeface="Calibri"/>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pic>
        <p:nvPicPr>
          <p:cNvPr id="1559" name="Google Shape;1559;g290ef586b75_6_943"/>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560" name="Google Shape;1560;g290ef586b75_6_943"/>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1077936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Analyze">
  <p:cSld name="1_Analyze">
    <p:spTree>
      <p:nvGrpSpPr>
        <p:cNvPr id="1" name="Shape 1561"/>
        <p:cNvGrpSpPr/>
        <p:nvPr/>
      </p:nvGrpSpPr>
      <p:grpSpPr>
        <a:xfrm>
          <a:off x="0" y="0"/>
          <a:ext cx="0" cy="0"/>
          <a:chOff x="0" y="0"/>
          <a:chExt cx="0" cy="0"/>
        </a:xfrm>
      </p:grpSpPr>
      <p:grpSp>
        <p:nvGrpSpPr>
          <p:cNvPr id="1562" name="Google Shape;1562;g290ef586b75_6_957"/>
          <p:cNvGrpSpPr/>
          <p:nvPr/>
        </p:nvGrpSpPr>
        <p:grpSpPr>
          <a:xfrm>
            <a:off x="3732835" y="2516356"/>
            <a:ext cx="1096156" cy="191409"/>
            <a:chOff x="4977114" y="3355141"/>
            <a:chExt cx="1461541" cy="255212"/>
          </a:xfrm>
        </p:grpSpPr>
        <p:cxnSp>
          <p:nvCxnSpPr>
            <p:cNvPr id="1563" name="Google Shape;1563;g290ef586b75_6_957"/>
            <p:cNvCxnSpPr/>
            <p:nvPr/>
          </p:nvCxnSpPr>
          <p:spPr>
            <a:xfrm>
              <a:off x="4977114" y="3355141"/>
              <a:ext cx="1206329" cy="0"/>
            </a:xfrm>
            <a:prstGeom prst="straightConnector1">
              <a:avLst/>
            </a:prstGeom>
            <a:noFill/>
            <a:ln w="12700" cap="flat" cmpd="sng">
              <a:solidFill>
                <a:srgbClr val="000000"/>
              </a:solidFill>
              <a:prstDash val="solid"/>
              <a:miter lim="400000"/>
              <a:headEnd type="none" w="sm" len="sm"/>
              <a:tailEnd type="none" w="sm" len="sm"/>
            </a:ln>
          </p:spPr>
        </p:cxnSp>
        <p:cxnSp>
          <p:nvCxnSpPr>
            <p:cNvPr id="1564" name="Google Shape;1564;g290ef586b75_6_95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grpSp>
        <p:nvGrpSpPr>
          <p:cNvPr id="1565" name="Google Shape;1565;g290ef586b75_6_957"/>
          <p:cNvGrpSpPr/>
          <p:nvPr/>
        </p:nvGrpSpPr>
        <p:grpSpPr>
          <a:xfrm rot="10800000" flipH="1">
            <a:off x="3722385" y="3934411"/>
            <a:ext cx="1400216" cy="493121"/>
            <a:chOff x="5150967" y="3355141"/>
            <a:chExt cx="1488828" cy="157687"/>
          </a:xfrm>
        </p:grpSpPr>
        <p:cxnSp>
          <p:nvCxnSpPr>
            <p:cNvPr id="1566" name="Google Shape;1566;g290ef586b75_6_957"/>
            <p:cNvCxnSpPr/>
            <p:nvPr/>
          </p:nvCxnSpPr>
          <p:spPr>
            <a:xfrm>
              <a:off x="5150967" y="3355141"/>
              <a:ext cx="1032476" cy="0"/>
            </a:xfrm>
            <a:prstGeom prst="straightConnector1">
              <a:avLst/>
            </a:prstGeom>
            <a:noFill/>
            <a:ln w="12700" cap="flat" cmpd="sng">
              <a:solidFill>
                <a:srgbClr val="000000"/>
              </a:solidFill>
              <a:prstDash val="solid"/>
              <a:miter lim="400000"/>
              <a:headEnd type="none" w="sm" len="sm"/>
              <a:tailEnd type="none" w="sm" len="sm"/>
            </a:ln>
          </p:spPr>
        </p:cxnSp>
        <p:cxnSp>
          <p:nvCxnSpPr>
            <p:cNvPr id="1567" name="Google Shape;1567;g290ef586b75_6_957"/>
            <p:cNvCxnSpPr/>
            <p:nvPr/>
          </p:nvCxnSpPr>
          <p:spPr>
            <a:xfrm>
              <a:off x="6183443" y="3355141"/>
              <a:ext cx="456352" cy="157687"/>
            </a:xfrm>
            <a:prstGeom prst="straightConnector1">
              <a:avLst/>
            </a:prstGeom>
            <a:noFill/>
            <a:ln w="12700" cap="flat" cmpd="sng">
              <a:solidFill>
                <a:srgbClr val="000000"/>
              </a:solidFill>
              <a:prstDash val="solid"/>
              <a:miter lim="400000"/>
              <a:headEnd type="none" w="sm" len="sm"/>
              <a:tailEnd type="none" w="sm" len="sm"/>
            </a:ln>
          </p:spPr>
        </p:cxnSp>
      </p:grpSp>
      <p:sp>
        <p:nvSpPr>
          <p:cNvPr id="1568" name="Google Shape;1568;g290ef586b75_6_957"/>
          <p:cNvSpPr txBox="1">
            <a:spLocks noGrp="1"/>
          </p:cNvSpPr>
          <p:nvPr>
            <p:ph type="body" idx="1"/>
          </p:nvPr>
        </p:nvSpPr>
        <p:spPr>
          <a:xfrm>
            <a:off x="533400" y="4089710"/>
            <a:ext cx="3008027" cy="1472890"/>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69" name="Google Shape;1569;g290ef586b75_6_957"/>
          <p:cNvSpPr txBox="1">
            <a:spLocks noGrp="1"/>
          </p:cNvSpPr>
          <p:nvPr>
            <p:ph type="body" idx="2"/>
          </p:nvPr>
        </p:nvSpPr>
        <p:spPr>
          <a:xfrm>
            <a:off x="8549801" y="3889288"/>
            <a:ext cx="3008027" cy="1523897"/>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900"/>
              </a:spcBef>
              <a:spcAft>
                <a:spcPts val="0"/>
              </a:spcAft>
              <a:buClr>
                <a:srgbClr val="353535"/>
              </a:buClr>
              <a:buSzPts val="1500"/>
              <a:buFont typeface="Helvetica Neue"/>
              <a:buNone/>
              <a:defRPr sz="20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70" name="Google Shape;1570;g290ef586b75_6_957"/>
          <p:cNvSpPr txBox="1">
            <a:spLocks noGrp="1"/>
          </p:cNvSpPr>
          <p:nvPr>
            <p:ph type="body" idx="3"/>
          </p:nvPr>
        </p:nvSpPr>
        <p:spPr>
          <a:xfrm>
            <a:off x="8549801" y="1641389"/>
            <a:ext cx="3008027" cy="1419497"/>
          </a:xfrm>
          <a:prstGeom prst="rect">
            <a:avLst/>
          </a:prstGeom>
          <a:noFill/>
          <a:ln>
            <a:noFill/>
          </a:ln>
        </p:spPr>
        <p:txBody>
          <a:bodyPr spcFirstLastPara="1" wrap="square" lIns="0" tIns="54000" rIns="0" bIns="0" anchor="t" anchorCtr="0">
            <a:normAutofit/>
          </a:bodyPr>
          <a:lstStyle>
            <a:lvl1pPr marL="457200" lvl="0" indent="-228600" algn="l">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1571" name="Google Shape;1571;g290ef586b75_6_957"/>
          <p:cNvGrpSpPr/>
          <p:nvPr/>
        </p:nvGrpSpPr>
        <p:grpSpPr>
          <a:xfrm flipH="1">
            <a:off x="6988135" y="2258939"/>
            <a:ext cx="1317667" cy="706243"/>
            <a:chOff x="5435972" y="3355141"/>
            <a:chExt cx="1401055" cy="225838"/>
          </a:xfrm>
        </p:grpSpPr>
        <p:cxnSp>
          <p:nvCxnSpPr>
            <p:cNvPr id="1572" name="Google Shape;1572;g290ef586b75_6_957"/>
            <p:cNvCxnSpPr/>
            <p:nvPr/>
          </p:nvCxnSpPr>
          <p:spPr>
            <a:xfrm>
              <a:off x="5435972" y="3355141"/>
              <a:ext cx="747470" cy="0"/>
            </a:xfrm>
            <a:prstGeom prst="straightConnector1">
              <a:avLst/>
            </a:prstGeom>
            <a:noFill/>
            <a:ln w="12700" cap="flat" cmpd="sng">
              <a:solidFill>
                <a:srgbClr val="000000"/>
              </a:solidFill>
              <a:prstDash val="solid"/>
              <a:miter lim="400000"/>
              <a:headEnd type="none" w="sm" len="sm"/>
              <a:tailEnd type="none" w="sm" len="sm"/>
            </a:ln>
          </p:spPr>
        </p:cxnSp>
        <p:cxnSp>
          <p:nvCxnSpPr>
            <p:cNvPr id="1573" name="Google Shape;1573;g290ef586b75_6_957"/>
            <p:cNvCxnSpPr/>
            <p:nvPr/>
          </p:nvCxnSpPr>
          <p:spPr>
            <a:xfrm>
              <a:off x="6183443" y="3355141"/>
              <a:ext cx="653584" cy="225838"/>
            </a:xfrm>
            <a:prstGeom prst="straightConnector1">
              <a:avLst/>
            </a:prstGeom>
            <a:noFill/>
            <a:ln w="12700" cap="flat" cmpd="sng">
              <a:solidFill>
                <a:srgbClr val="000000"/>
              </a:solidFill>
              <a:prstDash val="solid"/>
              <a:miter lim="400000"/>
              <a:headEnd type="none" w="sm" len="sm"/>
              <a:tailEnd type="none" w="sm" len="sm"/>
            </a:ln>
          </p:spPr>
        </p:cxnSp>
      </p:grpSp>
      <p:sp>
        <p:nvSpPr>
          <p:cNvPr id="1574" name="Google Shape;1574;g290ef586b75_6_957"/>
          <p:cNvSpPr txBox="1">
            <a:spLocks noGrp="1"/>
          </p:cNvSpPr>
          <p:nvPr>
            <p:ph type="body" idx="4"/>
          </p:nvPr>
        </p:nvSpPr>
        <p:spPr>
          <a:xfrm>
            <a:off x="540000" y="1184189"/>
            <a:ext cx="3008027" cy="4572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chemeClr val="accent1"/>
              </a:buClr>
              <a:buSzPts val="1600"/>
              <a:buFont typeface="Helvetica Neue"/>
              <a:buNone/>
              <a:defRPr sz="2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75" name="Google Shape;1575;g290ef586b75_6_957"/>
          <p:cNvSpPr txBox="1">
            <a:spLocks noGrp="1"/>
          </p:cNvSpPr>
          <p:nvPr>
            <p:ph type="body" idx="5"/>
          </p:nvPr>
        </p:nvSpPr>
        <p:spPr>
          <a:xfrm>
            <a:off x="533400" y="1641389"/>
            <a:ext cx="3008027" cy="1419496"/>
          </a:xfrm>
          <a:prstGeom prst="rect">
            <a:avLst/>
          </a:prstGeom>
          <a:noFill/>
          <a:ln>
            <a:noFill/>
          </a:ln>
        </p:spPr>
        <p:txBody>
          <a:bodyPr spcFirstLastPara="1" wrap="square" lIns="0" tIns="54000" rIns="0" bIns="0" anchor="t" anchorCtr="0">
            <a:normAutofit/>
          </a:bodyPr>
          <a:lstStyle>
            <a:lvl1pPr marL="457200" lvl="0" indent="-228600" algn="r">
              <a:lnSpc>
                <a:spcPct val="100000"/>
              </a:lnSpc>
              <a:spcBef>
                <a:spcPts val="900"/>
              </a:spcBef>
              <a:spcAft>
                <a:spcPts val="0"/>
              </a:spcAft>
              <a:buClr>
                <a:srgbClr val="353535"/>
              </a:buClr>
              <a:buSzPts val="1600"/>
              <a:buFont typeface="Helvetica Neue"/>
              <a:buNone/>
              <a:defRPr sz="2100" b="0" i="0">
                <a:solidFill>
                  <a:srgbClr val="353535"/>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76" name="Google Shape;1576;g290ef586b75_6_957"/>
          <p:cNvSpPr txBox="1">
            <a:spLocks noGrp="1"/>
          </p:cNvSpPr>
          <p:nvPr>
            <p:ph type="body" idx="6"/>
          </p:nvPr>
        </p:nvSpPr>
        <p:spPr>
          <a:xfrm>
            <a:off x="540000" y="3632510"/>
            <a:ext cx="3008027" cy="457200"/>
          </a:xfrm>
          <a:prstGeom prst="rect">
            <a:avLst/>
          </a:prstGeom>
          <a:noFill/>
          <a:ln>
            <a:noFill/>
          </a:ln>
        </p:spPr>
        <p:txBody>
          <a:bodyPr spcFirstLastPara="1" wrap="square" lIns="0" tIns="0" rIns="0" bIns="0" anchor="b" anchorCtr="0">
            <a:normAutofit/>
          </a:bodyPr>
          <a:lstStyle>
            <a:lvl1pPr marL="457200" lvl="0" indent="-228600" algn="r">
              <a:lnSpc>
                <a:spcPct val="100000"/>
              </a:lnSpc>
              <a:spcBef>
                <a:spcPts val="900"/>
              </a:spcBef>
              <a:spcAft>
                <a:spcPts val="0"/>
              </a:spcAft>
              <a:buClr>
                <a:schemeClr val="accent2"/>
              </a:buClr>
              <a:buSzPts val="1600"/>
              <a:buFont typeface="Helvetica Neue"/>
              <a:buNone/>
              <a:defRPr sz="2100" b="1" i="0">
                <a:solidFill>
                  <a:schemeClr val="accent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sp>
        <p:nvSpPr>
          <p:cNvPr id="1577" name="Google Shape;1577;g290ef586b75_6_957"/>
          <p:cNvSpPr txBox="1">
            <a:spLocks noGrp="1"/>
          </p:cNvSpPr>
          <p:nvPr>
            <p:ph type="body" idx="7"/>
          </p:nvPr>
        </p:nvSpPr>
        <p:spPr>
          <a:xfrm>
            <a:off x="8549801" y="1184189"/>
            <a:ext cx="3008027" cy="4572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chemeClr val="accent2"/>
              </a:buClr>
              <a:buSzPts val="1600"/>
              <a:buFont typeface="Helvetica Neue"/>
              <a:buNone/>
              <a:defRPr sz="2100" b="1" i="0">
                <a:solidFill>
                  <a:schemeClr val="accent2"/>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grpSp>
        <p:nvGrpSpPr>
          <p:cNvPr id="1578" name="Google Shape;1578;g290ef586b75_6_957"/>
          <p:cNvGrpSpPr/>
          <p:nvPr/>
        </p:nvGrpSpPr>
        <p:grpSpPr>
          <a:xfrm rot="10800000">
            <a:off x="7360604" y="4305936"/>
            <a:ext cx="945197" cy="304163"/>
            <a:chOff x="5533392" y="3355141"/>
            <a:chExt cx="905263" cy="255212"/>
          </a:xfrm>
        </p:grpSpPr>
        <p:cxnSp>
          <p:nvCxnSpPr>
            <p:cNvPr id="1579" name="Google Shape;1579;g290ef586b75_6_957"/>
            <p:cNvCxnSpPr/>
            <p:nvPr/>
          </p:nvCxnSpPr>
          <p:spPr>
            <a:xfrm>
              <a:off x="5533392" y="3355141"/>
              <a:ext cx="650050" cy="0"/>
            </a:xfrm>
            <a:prstGeom prst="straightConnector1">
              <a:avLst/>
            </a:prstGeom>
            <a:noFill/>
            <a:ln w="12700" cap="flat" cmpd="sng">
              <a:solidFill>
                <a:srgbClr val="000000"/>
              </a:solidFill>
              <a:prstDash val="solid"/>
              <a:miter lim="400000"/>
              <a:headEnd type="none" w="sm" len="sm"/>
              <a:tailEnd type="none" w="sm" len="sm"/>
            </a:ln>
          </p:spPr>
        </p:cxnSp>
        <p:cxnSp>
          <p:nvCxnSpPr>
            <p:cNvPr id="1580" name="Google Shape;1580;g290ef586b75_6_957"/>
            <p:cNvCxnSpPr/>
            <p:nvPr/>
          </p:nvCxnSpPr>
          <p:spPr>
            <a:xfrm>
              <a:off x="6183443" y="3355141"/>
              <a:ext cx="255212" cy="255212"/>
            </a:xfrm>
            <a:prstGeom prst="straightConnector1">
              <a:avLst/>
            </a:prstGeom>
            <a:noFill/>
            <a:ln w="12700" cap="flat" cmpd="sng">
              <a:solidFill>
                <a:srgbClr val="000000"/>
              </a:solidFill>
              <a:prstDash val="solid"/>
              <a:miter lim="400000"/>
              <a:headEnd type="none" w="sm" len="sm"/>
              <a:tailEnd type="none" w="sm" len="sm"/>
            </a:ln>
          </p:spPr>
        </p:cxnSp>
      </p:grpSp>
      <p:sp>
        <p:nvSpPr>
          <p:cNvPr id="1581" name="Google Shape;1581;g290ef586b75_6_957"/>
          <p:cNvSpPr txBox="1">
            <a:spLocks noGrp="1"/>
          </p:cNvSpPr>
          <p:nvPr>
            <p:ph type="body" idx="8"/>
          </p:nvPr>
        </p:nvSpPr>
        <p:spPr>
          <a:xfrm>
            <a:off x="8549801" y="3432089"/>
            <a:ext cx="3008027" cy="4572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900"/>
              </a:spcBef>
              <a:spcAft>
                <a:spcPts val="0"/>
              </a:spcAft>
              <a:buClr>
                <a:schemeClr val="accent1"/>
              </a:buClr>
              <a:buSzPts val="1600"/>
              <a:buFont typeface="Helvetica Neue"/>
              <a:buNone/>
              <a:defRPr sz="2100" b="1" i="0">
                <a:solidFill>
                  <a:schemeClr val="accent1"/>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2pPr>
            <a:lvl3pPr marL="1371600" lvl="2"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3pPr>
            <a:lvl4pPr marL="1828800" lvl="3"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4pPr>
            <a:lvl5pPr marL="2286000" lvl="4" indent="-228600" algn="l">
              <a:lnSpc>
                <a:spcPct val="100000"/>
              </a:lnSpc>
              <a:spcBef>
                <a:spcPts val="900"/>
              </a:spcBef>
              <a:spcAft>
                <a:spcPts val="0"/>
              </a:spcAft>
              <a:buClr>
                <a:srgbClr val="000000"/>
              </a:buClr>
              <a:buSzPts val="1400"/>
              <a:buFont typeface="Open Sans"/>
              <a:buNone/>
              <a:defRPr sz="1800" b="0" i="0">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582" name="Google Shape;1582;g290ef586b75_6_957"/>
          <p:cNvPicPr preferRelativeResize="0"/>
          <p:nvPr/>
        </p:nvPicPr>
        <p:blipFill rotWithShape="1">
          <a:blip r:embed="rId2">
            <a:alphaModFix/>
          </a:blip>
          <a:srcRect/>
          <a:stretch/>
        </p:blipFill>
        <p:spPr>
          <a:xfrm>
            <a:off x="4910904" y="2026274"/>
            <a:ext cx="2443858" cy="2786856"/>
          </a:xfrm>
          <a:prstGeom prst="rect">
            <a:avLst/>
          </a:prstGeom>
          <a:noFill/>
          <a:ln>
            <a:noFill/>
          </a:ln>
        </p:spPr>
      </p:pic>
      <p:sp>
        <p:nvSpPr>
          <p:cNvPr id="1583" name="Google Shape;1583;g290ef586b75_6_957"/>
          <p:cNvSpPr txBox="1">
            <a:spLocks noGrp="1"/>
          </p:cNvSpPr>
          <p:nvPr>
            <p:ph type="body" idx="9"/>
          </p:nvPr>
        </p:nvSpPr>
        <p:spPr>
          <a:xfrm>
            <a:off x="533399" y="306507"/>
            <a:ext cx="11024428" cy="788868"/>
          </a:xfrm>
          <a:prstGeom prst="rect">
            <a:avLst/>
          </a:prstGeom>
          <a:noFill/>
          <a:ln>
            <a:noFill/>
          </a:ln>
        </p:spPr>
        <p:txBody>
          <a:bodyPr spcFirstLastPara="1" wrap="square" lIns="0" tIns="0" rIns="0" bIns="0" anchor="b" anchorCtr="0">
            <a:normAutofit/>
          </a:bodyPr>
          <a:lstStyle>
            <a:lvl1pPr marL="457200" lvl="0" indent="-228600" algn="ctr">
              <a:lnSpc>
                <a:spcPct val="85000"/>
              </a:lnSpc>
              <a:spcBef>
                <a:spcPts val="0"/>
              </a:spcBef>
              <a:spcAft>
                <a:spcPts val="0"/>
              </a:spcAft>
              <a:buClr>
                <a:srgbClr val="2D3293"/>
              </a:buClr>
              <a:buSzPts val="3000"/>
              <a:buFont typeface="Helvetica Neue"/>
              <a:buNone/>
              <a:defRPr sz="4100" b="1" i="0">
                <a:solidFill>
                  <a:srgbClr val="2D3293"/>
                </a:solidFill>
                <a:latin typeface="Helvetica Neue"/>
                <a:ea typeface="Helvetica Neue"/>
                <a:cs typeface="Helvetica Neue"/>
                <a:sym typeface="Helvetica Neue"/>
              </a:defRPr>
            </a:lvl1pPr>
            <a:lvl2pPr marL="914400" lvl="1" indent="-228600" algn="l">
              <a:lnSpc>
                <a:spcPct val="100000"/>
              </a:lnSpc>
              <a:spcBef>
                <a:spcPts val="900"/>
              </a:spcBef>
              <a:spcAft>
                <a:spcPts val="0"/>
              </a:spcAft>
              <a:buClr>
                <a:srgbClr val="000000"/>
              </a:buClr>
              <a:buSzPts val="1800"/>
              <a:buFont typeface="Helvetica Neue"/>
              <a:buNone/>
              <a:defRPr/>
            </a:lvl2pPr>
            <a:lvl3pPr marL="1371600" lvl="2" indent="-292100" algn="l">
              <a:lnSpc>
                <a:spcPct val="100000"/>
              </a:lnSpc>
              <a:spcBef>
                <a:spcPts val="900"/>
              </a:spcBef>
              <a:spcAft>
                <a:spcPts val="0"/>
              </a:spcAft>
              <a:buClr>
                <a:srgbClr val="000000"/>
              </a:buClr>
              <a:buSzPts val="1000"/>
              <a:buChar char="•"/>
              <a:defRPr/>
            </a:lvl3pPr>
            <a:lvl4pPr marL="1828800" lvl="3" indent="-292100" algn="l">
              <a:lnSpc>
                <a:spcPct val="100000"/>
              </a:lnSpc>
              <a:spcBef>
                <a:spcPts val="900"/>
              </a:spcBef>
              <a:spcAft>
                <a:spcPts val="0"/>
              </a:spcAft>
              <a:buClr>
                <a:srgbClr val="000000"/>
              </a:buClr>
              <a:buSzPts val="1000"/>
              <a:buChar char="•"/>
              <a:defRPr/>
            </a:lvl4pPr>
            <a:lvl5pPr marL="2286000" lvl="4" indent="-228600" algn="ctr">
              <a:lnSpc>
                <a:spcPct val="100000"/>
              </a:lnSpc>
              <a:spcBef>
                <a:spcPts val="900"/>
              </a:spcBef>
              <a:spcAft>
                <a:spcPts val="0"/>
              </a:spcAft>
              <a:buClr>
                <a:srgbClr val="2D3293"/>
              </a:buClr>
              <a:buSzPts val="2900"/>
              <a:buFont typeface="Open Sans"/>
              <a:buNone/>
              <a:defRPr sz="3900" b="1" i="0">
                <a:solidFill>
                  <a:srgbClr val="2D3293"/>
                </a:solidFill>
                <a:latin typeface="Open Sans"/>
                <a:ea typeface="Open Sans"/>
                <a:cs typeface="Open Sans"/>
                <a:sym typeface="Open Sans"/>
              </a:defRPr>
            </a:lvl5pPr>
            <a:lvl6pPr marL="2743200" lvl="5" indent="-292100" algn="l">
              <a:lnSpc>
                <a:spcPct val="100000"/>
              </a:lnSpc>
              <a:spcBef>
                <a:spcPts val="2900"/>
              </a:spcBef>
              <a:spcAft>
                <a:spcPts val="0"/>
              </a:spcAft>
              <a:buClr>
                <a:srgbClr val="000000"/>
              </a:buClr>
              <a:buSzPts val="1000"/>
              <a:buChar char="•"/>
              <a:defRPr/>
            </a:lvl6pPr>
            <a:lvl7pPr marL="3200400" lvl="6" indent="-292100" algn="l">
              <a:lnSpc>
                <a:spcPct val="100000"/>
              </a:lnSpc>
              <a:spcBef>
                <a:spcPts val="2900"/>
              </a:spcBef>
              <a:spcAft>
                <a:spcPts val="0"/>
              </a:spcAft>
              <a:buClr>
                <a:srgbClr val="000000"/>
              </a:buClr>
              <a:buSzPts val="1000"/>
              <a:buChar char="•"/>
              <a:defRPr/>
            </a:lvl7pPr>
            <a:lvl8pPr marL="3657600" lvl="7" indent="-292100" algn="l">
              <a:lnSpc>
                <a:spcPct val="100000"/>
              </a:lnSpc>
              <a:spcBef>
                <a:spcPts val="2900"/>
              </a:spcBef>
              <a:spcAft>
                <a:spcPts val="0"/>
              </a:spcAft>
              <a:buClr>
                <a:srgbClr val="000000"/>
              </a:buClr>
              <a:buSzPts val="1000"/>
              <a:buChar char="•"/>
              <a:defRPr/>
            </a:lvl8pPr>
            <a:lvl9pPr marL="4114800" lvl="8" indent="-292100" algn="l">
              <a:lnSpc>
                <a:spcPct val="100000"/>
              </a:lnSpc>
              <a:spcBef>
                <a:spcPts val="2900"/>
              </a:spcBef>
              <a:spcAft>
                <a:spcPts val="0"/>
              </a:spcAft>
              <a:buClr>
                <a:srgbClr val="000000"/>
              </a:buClr>
              <a:buSzPts val="1000"/>
              <a:buChar char="•"/>
              <a:defRPr/>
            </a:lvl9pPr>
          </a:lstStyle>
          <a:p>
            <a:endParaRPr/>
          </a:p>
        </p:txBody>
      </p:sp>
      <p:pic>
        <p:nvPicPr>
          <p:cNvPr id="1584" name="Google Shape;1584;g290ef586b75_6_957"/>
          <p:cNvPicPr preferRelativeResize="0"/>
          <p:nvPr/>
        </p:nvPicPr>
        <p:blipFill rotWithShape="1">
          <a:blip r:embed="rId3">
            <a:alphaModFix/>
          </a:blip>
          <a:srcRect/>
          <a:stretch/>
        </p:blipFill>
        <p:spPr>
          <a:xfrm rot="5400000">
            <a:off x="277792" y="-291928"/>
            <a:ext cx="1111169" cy="1666754"/>
          </a:xfrm>
          <a:prstGeom prst="rect">
            <a:avLst/>
          </a:prstGeom>
          <a:noFill/>
          <a:ln>
            <a:noFill/>
          </a:ln>
        </p:spPr>
      </p:pic>
      <p:pic>
        <p:nvPicPr>
          <p:cNvPr id="1585" name="Google Shape;1585;g290ef586b75_6_957"/>
          <p:cNvPicPr preferRelativeResize="0"/>
          <p:nvPr/>
        </p:nvPicPr>
        <p:blipFill rotWithShape="1">
          <a:blip r:embed="rId3">
            <a:alphaModFix/>
          </a:blip>
          <a:srcRect/>
          <a:stretch/>
        </p:blipFill>
        <p:spPr>
          <a:xfrm rot="-5400000">
            <a:off x="10803038" y="5469038"/>
            <a:ext cx="1111169" cy="1666754"/>
          </a:xfrm>
          <a:prstGeom prst="rect">
            <a:avLst/>
          </a:prstGeom>
          <a:noFill/>
          <a:ln>
            <a:noFill/>
          </a:ln>
        </p:spPr>
      </p:pic>
      <p:sp>
        <p:nvSpPr>
          <p:cNvPr id="1586" name="Google Shape;1586;g290ef586b75_6_957"/>
          <p:cNvSpPr txBox="1">
            <a:spLocks noGrp="1"/>
          </p:cNvSpPr>
          <p:nvPr>
            <p:ph type="ftr" idx="11"/>
          </p:nvPr>
        </p:nvSpPr>
        <p:spPr>
          <a:xfrm>
            <a:off x="5435187" y="6413621"/>
            <a:ext cx="6217891" cy="282178"/>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Clr>
                <a:srgbClr val="6A6A6A"/>
              </a:buClr>
              <a:buSzPts val="1100"/>
              <a:buFont typeface="Helvetica Neue"/>
              <a:buNone/>
              <a:defRPr sz="1100" b="0" i="0">
                <a:solidFill>
                  <a:srgbClr val="6A6A6A"/>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a:endParaRPr/>
          </a:p>
        </p:txBody>
      </p:sp>
      <p:sp>
        <p:nvSpPr>
          <p:cNvPr id="1587" name="Google Shape;1587;g290ef586b75_6_957"/>
          <p:cNvSpPr txBox="1">
            <a:spLocks noGrp="1"/>
          </p:cNvSpPr>
          <p:nvPr>
            <p:ph type="sldNum" idx="12"/>
          </p:nvPr>
        </p:nvSpPr>
        <p:spPr>
          <a:xfrm>
            <a:off x="11678477" y="6413621"/>
            <a:ext cx="381000" cy="282178"/>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1pPr>
            <a:lvl2pPr marL="0" lvl="1"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2pPr>
            <a:lvl3pPr marL="0" lvl="2"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3pPr>
            <a:lvl4pPr marL="0" lvl="3"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4pPr>
            <a:lvl5pPr marL="0" lvl="4"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5pPr>
            <a:lvl6pPr marL="0" lvl="5"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6pPr>
            <a:lvl7pPr marL="0" lvl="6"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7pPr>
            <a:lvl8pPr marL="0" lvl="7"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8pPr>
            <a:lvl9pPr marL="0" lvl="8" indent="0" algn="r">
              <a:lnSpc>
                <a:spcPct val="100000"/>
              </a:lnSpc>
              <a:spcBef>
                <a:spcPts val="0"/>
              </a:spcBef>
              <a:spcAft>
                <a:spcPts val="0"/>
              </a:spcAft>
              <a:buClr>
                <a:srgbClr val="888888"/>
              </a:buClr>
              <a:buSzPts val="1200"/>
              <a:buFont typeface="Helvetica Neue"/>
              <a:buNone/>
              <a:defRPr sz="12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pic>
        <p:nvPicPr>
          <p:cNvPr id="1588" name="Google Shape;1588;g290ef586b75_6_957"/>
          <p:cNvPicPr preferRelativeResize="0"/>
          <p:nvPr/>
        </p:nvPicPr>
        <p:blipFill rotWithShape="1">
          <a:blip r:embed="rId4">
            <a:alphaModFix/>
          </a:blip>
          <a:srcRect/>
          <a:stretch/>
        </p:blipFill>
        <p:spPr>
          <a:xfrm>
            <a:off x="533400" y="6152747"/>
            <a:ext cx="1557408" cy="555914"/>
          </a:xfrm>
          <a:prstGeom prst="rect">
            <a:avLst/>
          </a:prstGeom>
          <a:noFill/>
          <a:ln>
            <a:noFill/>
          </a:ln>
        </p:spPr>
      </p:pic>
      <p:pic>
        <p:nvPicPr>
          <p:cNvPr id="1589" name="Google Shape;1589;g290ef586b75_6_957"/>
          <p:cNvPicPr preferRelativeResize="0"/>
          <p:nvPr/>
        </p:nvPicPr>
        <p:blipFill rotWithShape="1">
          <a:blip r:embed="rId5">
            <a:alphaModFix/>
          </a:blip>
          <a:srcRect/>
          <a:stretch/>
        </p:blipFill>
        <p:spPr>
          <a:xfrm>
            <a:off x="2434222" y="6342503"/>
            <a:ext cx="445500" cy="297000"/>
          </a:xfrm>
          <a:prstGeom prst="rect">
            <a:avLst/>
          </a:prstGeom>
          <a:noFill/>
          <a:ln>
            <a:noFill/>
          </a:ln>
        </p:spPr>
      </p:pic>
    </p:spTree>
    <p:extLst>
      <p:ext uri="{BB962C8B-B14F-4D97-AF65-F5344CB8AC3E}">
        <p14:creationId xmlns:p14="http://schemas.microsoft.com/office/powerpoint/2010/main" val="63008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6" Type="http://schemas.openxmlformats.org/officeDocument/2006/relationships/slideLayout" Target="../slideLayouts/slideLayout28.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theme" Target="../theme/theme2.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ftr" idx="11"/>
          </p:nvPr>
        </p:nvSpPr>
        <p:spPr>
          <a:xfrm>
            <a:off x="838200" y="6356350"/>
            <a:ext cx="983803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A8AAB"/>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10849232" y="6356350"/>
            <a:ext cx="50456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A8AAB"/>
                </a:solidFill>
                <a:latin typeface="Calibri"/>
                <a:ea typeface="Calibri"/>
                <a:cs typeface="Calibri"/>
                <a:sym typeface="Calibri"/>
              </a:defRPr>
            </a:lvl1pPr>
            <a:lvl2pPr marL="0" marR="0" lvl="1" indent="0" algn="r" rtl="0">
              <a:spcBef>
                <a:spcPts val="0"/>
              </a:spcBef>
              <a:buNone/>
              <a:defRPr sz="1200" b="0" i="0" u="none" strike="noStrike" cap="none">
                <a:solidFill>
                  <a:srgbClr val="8A8AAB"/>
                </a:solidFill>
                <a:latin typeface="Calibri"/>
                <a:ea typeface="Calibri"/>
                <a:cs typeface="Calibri"/>
                <a:sym typeface="Calibri"/>
              </a:defRPr>
            </a:lvl2pPr>
            <a:lvl3pPr marL="0" marR="0" lvl="2" indent="0" algn="r" rtl="0">
              <a:spcBef>
                <a:spcPts val="0"/>
              </a:spcBef>
              <a:buNone/>
              <a:defRPr sz="1200" b="0" i="0" u="none" strike="noStrike" cap="none">
                <a:solidFill>
                  <a:srgbClr val="8A8AAB"/>
                </a:solidFill>
                <a:latin typeface="Calibri"/>
                <a:ea typeface="Calibri"/>
                <a:cs typeface="Calibri"/>
                <a:sym typeface="Calibri"/>
              </a:defRPr>
            </a:lvl3pPr>
            <a:lvl4pPr marL="0" marR="0" lvl="3" indent="0" algn="r" rtl="0">
              <a:spcBef>
                <a:spcPts val="0"/>
              </a:spcBef>
              <a:buNone/>
              <a:defRPr sz="1200" b="0" i="0" u="none" strike="noStrike" cap="none">
                <a:solidFill>
                  <a:srgbClr val="8A8AAB"/>
                </a:solidFill>
                <a:latin typeface="Calibri"/>
                <a:ea typeface="Calibri"/>
                <a:cs typeface="Calibri"/>
                <a:sym typeface="Calibri"/>
              </a:defRPr>
            </a:lvl4pPr>
            <a:lvl5pPr marL="0" marR="0" lvl="4" indent="0" algn="r" rtl="0">
              <a:spcBef>
                <a:spcPts val="0"/>
              </a:spcBef>
              <a:buNone/>
              <a:defRPr sz="1200" b="0" i="0" u="none" strike="noStrike" cap="none">
                <a:solidFill>
                  <a:srgbClr val="8A8AAB"/>
                </a:solidFill>
                <a:latin typeface="Calibri"/>
                <a:ea typeface="Calibri"/>
                <a:cs typeface="Calibri"/>
                <a:sym typeface="Calibri"/>
              </a:defRPr>
            </a:lvl5pPr>
            <a:lvl6pPr marL="0" marR="0" lvl="5" indent="0" algn="r" rtl="0">
              <a:spcBef>
                <a:spcPts val="0"/>
              </a:spcBef>
              <a:buNone/>
              <a:defRPr sz="1200" b="0" i="0" u="none" strike="noStrike" cap="none">
                <a:solidFill>
                  <a:srgbClr val="8A8AAB"/>
                </a:solidFill>
                <a:latin typeface="Calibri"/>
                <a:ea typeface="Calibri"/>
                <a:cs typeface="Calibri"/>
                <a:sym typeface="Calibri"/>
              </a:defRPr>
            </a:lvl6pPr>
            <a:lvl7pPr marL="0" marR="0" lvl="6" indent="0" algn="r" rtl="0">
              <a:spcBef>
                <a:spcPts val="0"/>
              </a:spcBef>
              <a:buNone/>
              <a:defRPr sz="1200" b="0" i="0" u="none" strike="noStrike" cap="none">
                <a:solidFill>
                  <a:srgbClr val="8A8AAB"/>
                </a:solidFill>
                <a:latin typeface="Calibri"/>
                <a:ea typeface="Calibri"/>
                <a:cs typeface="Calibri"/>
                <a:sym typeface="Calibri"/>
              </a:defRPr>
            </a:lvl7pPr>
            <a:lvl8pPr marL="0" marR="0" lvl="7" indent="0" algn="r" rtl="0">
              <a:spcBef>
                <a:spcPts val="0"/>
              </a:spcBef>
              <a:buNone/>
              <a:defRPr sz="1200" b="0" i="0" u="none" strike="noStrike" cap="none">
                <a:solidFill>
                  <a:srgbClr val="8A8AAB"/>
                </a:solidFill>
                <a:latin typeface="Calibri"/>
                <a:ea typeface="Calibri"/>
                <a:cs typeface="Calibri"/>
                <a:sym typeface="Calibri"/>
              </a:defRPr>
            </a:lvl8pPr>
            <a:lvl9pPr marL="0" marR="0" lvl="8" indent="0" algn="r" rtl="0">
              <a:spcBef>
                <a:spcPts val="0"/>
              </a:spcBef>
              <a:buNone/>
              <a:defRPr sz="1200" b="0" i="0" u="none" strike="noStrike" cap="none">
                <a:solidFill>
                  <a:srgbClr val="8A8AA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8" r:id="rId4"/>
    <p:sldLayoutId id="2147483661" r:id="rId5"/>
    <p:sldLayoutId id="2147483662" r:id="rId6"/>
    <p:sldLayoutId id="2147483664" r:id="rId7"/>
    <p:sldLayoutId id="2147483668" r:id="rId8"/>
    <p:sldLayoutId id="2147483672" r:id="rId9"/>
    <p:sldLayoutId id="2147483677" r:id="rId10"/>
    <p:sldLayoutId id="2147483678" r:id="rId11"/>
    <p:sldLayoutId id="214748382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4"/>
        <p:cNvGrpSpPr/>
        <p:nvPr/>
      </p:nvGrpSpPr>
      <p:grpSpPr>
        <a:xfrm>
          <a:off x="0" y="0"/>
          <a:ext cx="0" cy="0"/>
          <a:chOff x="0" y="0"/>
          <a:chExt cx="0" cy="0"/>
        </a:xfrm>
      </p:grpSpPr>
      <p:sp>
        <p:nvSpPr>
          <p:cNvPr id="605" name="Google Shape;605;g290ef586b75_6_0"/>
          <p:cNvSpPr txBox="1">
            <a:spLocks noGrp="1"/>
          </p:cNvSpPr>
          <p:nvPr>
            <p:ph type="ftr" idx="11"/>
          </p:nvPr>
        </p:nvSpPr>
        <p:spPr>
          <a:xfrm>
            <a:off x="3771900" y="6290073"/>
            <a:ext cx="4648200" cy="282178"/>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rgbClr val="6A6A6A"/>
              </a:buClr>
              <a:buSzPts val="1100"/>
              <a:buFont typeface="Helvetica Neue"/>
              <a:buNone/>
              <a:defRPr sz="1100" b="0" i="0" u="none" strike="noStrike" cap="none">
                <a:solidFill>
                  <a:srgbClr val="6A6A6A"/>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06" name="Google Shape;606;g290ef586b75_6_0"/>
          <p:cNvSpPr txBox="1">
            <a:spLocks noGrp="1"/>
          </p:cNvSpPr>
          <p:nvPr>
            <p:ph type="sldNum" idx="12"/>
          </p:nvPr>
        </p:nvSpPr>
        <p:spPr>
          <a:xfrm>
            <a:off x="10972800" y="6290073"/>
            <a:ext cx="381000" cy="282178"/>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888888"/>
              </a:buClr>
              <a:buSzPts val="1100"/>
              <a:buFont typeface="Helvetica Neue"/>
              <a:buNone/>
              <a:defRPr sz="1100" b="0" i="0" u="none" strike="noStrike" cap="none">
                <a:solidFill>
                  <a:srgbClr val="888888"/>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a:p>
        </p:txBody>
      </p:sp>
      <p:sp>
        <p:nvSpPr>
          <p:cNvPr id="607" name="Google Shape;607;g290ef586b75_6_0"/>
          <p:cNvSpPr txBox="1">
            <a:spLocks noGrp="1"/>
          </p:cNvSpPr>
          <p:nvPr>
            <p:ph type="title"/>
          </p:nvPr>
        </p:nvSpPr>
        <p:spPr>
          <a:xfrm>
            <a:off x="838200" y="365522"/>
            <a:ext cx="10515600" cy="1325165"/>
          </a:xfrm>
          <a:prstGeom prst="rect">
            <a:avLst/>
          </a:prstGeom>
          <a:noFill/>
          <a:ln>
            <a:noFill/>
          </a:ln>
        </p:spPr>
        <p:txBody>
          <a:bodyPr spcFirstLastPara="1" wrap="square" lIns="68575" tIns="34275" rIns="68575" bIns="34275" anchor="ctr" anchorCtr="0">
            <a:normAutofit/>
          </a:bodyPr>
          <a:lstStyle>
            <a:lvl1pPr marR="0" lvl="0" algn="ctr" rtl="0">
              <a:lnSpc>
                <a:spcPct val="100000"/>
              </a:lnSpc>
              <a:spcBef>
                <a:spcPts val="0"/>
              </a:spcBef>
              <a:spcAft>
                <a:spcPts val="0"/>
              </a:spcAft>
              <a:buClr>
                <a:srgbClr val="000000"/>
              </a:buClr>
              <a:buSzPts val="5600"/>
              <a:buFont typeface="Helvetica Neue"/>
              <a:buNone/>
              <a:defRPr sz="56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5600"/>
              <a:buFont typeface="Helvetica Neue Light"/>
              <a:buNone/>
              <a:defRPr sz="5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08" name="Google Shape;608;g290ef586b75_6_0"/>
          <p:cNvSpPr txBox="1">
            <a:spLocks noGrp="1"/>
          </p:cNvSpPr>
          <p:nvPr>
            <p:ph type="body" idx="1"/>
          </p:nvPr>
        </p:nvSpPr>
        <p:spPr>
          <a:xfrm>
            <a:off x="838200" y="1825229"/>
            <a:ext cx="10515600" cy="4351734"/>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6pPr>
            <a:lvl7pPr marL="3200400" marR="0" lvl="6"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7pPr>
            <a:lvl8pPr marL="3657600" marR="0" lvl="7"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8pPr>
            <a:lvl9pPr marL="4114800" marR="0" lvl="8"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extLst>
      <p:ext uri="{BB962C8B-B14F-4D97-AF65-F5344CB8AC3E}">
        <p14:creationId xmlns:p14="http://schemas.microsoft.com/office/powerpoint/2010/main" val="152082457"/>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 id="2147483951" r:id="rId99"/>
    <p:sldLayoutId id="2147483952" r:id="rId100"/>
    <p:sldLayoutId id="2147483953" r:id="rId101"/>
    <p:sldLayoutId id="2147483954" r:id="rId102"/>
    <p:sldLayoutId id="2147483955" r:id="rId103"/>
    <p:sldLayoutId id="2147483956" r:id="rId10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pos="6425">
          <p15:clr>
            <a:srgbClr val="F26B43"/>
          </p15:clr>
        </p15:guide>
        <p15:guide id="5" orient="horz" pos="374">
          <p15:clr>
            <a:srgbClr val="F26B43"/>
          </p15:clr>
        </p15:guide>
        <p15:guide id="6" orient="horz" pos="35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34.png"/><Relationship Id="rId1" Type="http://schemas.openxmlformats.org/officeDocument/2006/relationships/slideLayout" Target="../slideLayouts/slideLayout9.xml"/><Relationship Id="rId5" Type="http://schemas.openxmlformats.org/officeDocument/2006/relationships/image" Target="../media/image151.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8.png"/><Relationship Id="rId1" Type="http://schemas.openxmlformats.org/officeDocument/2006/relationships/slideLayout" Target="../slideLayouts/slideLayout4.xml"/><Relationship Id="rId5" Type="http://schemas.openxmlformats.org/officeDocument/2006/relationships/image" Target="../media/image152.jpeg"/><Relationship Id="rId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hyperlink" Target="https://juliareda.eu/eu-copyright-reform/text-and-data-mining/" TargetMode="External"/><Relationship Id="rId5" Type="http://schemas.openxmlformats.org/officeDocument/2006/relationships/image" Target="../media/image153.png"/><Relationship Id="rId4" Type="http://schemas.openxmlformats.org/officeDocument/2006/relationships/image" Target="../media/image134.png"/></Relationships>
</file>

<file path=ppt/slides/_rels/slide1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56.png"/><Relationship Id="rId2" Type="http://schemas.openxmlformats.org/officeDocument/2006/relationships/image" Target="../media/image88.png"/><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4.tiff"/><Relationship Id="rId4" Type="http://schemas.openxmlformats.org/officeDocument/2006/relationships/image" Target="../media/image134.png"/></Relationships>
</file>

<file path=ppt/slides/_rels/slide1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72.png"/><Relationship Id="rId26" Type="http://schemas.openxmlformats.org/officeDocument/2006/relationships/image" Target="../media/image179.svg"/><Relationship Id="rId3" Type="http://schemas.openxmlformats.org/officeDocument/2006/relationships/image" Target="../media/image157.png"/><Relationship Id="rId21" Type="http://schemas.openxmlformats.org/officeDocument/2006/relationships/image" Target="../media/image175.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5" Type="http://schemas.openxmlformats.org/officeDocument/2006/relationships/image" Target="../media/image178.png"/><Relationship Id="rId2" Type="http://schemas.openxmlformats.org/officeDocument/2006/relationships/notesSlide" Target="../notesSlides/notesSlide6.xml"/><Relationship Id="rId16" Type="http://schemas.openxmlformats.org/officeDocument/2006/relationships/image" Target="../media/image170.png"/><Relationship Id="rId20" Type="http://schemas.openxmlformats.org/officeDocument/2006/relationships/image" Target="../media/image174.png"/><Relationship Id="rId1" Type="http://schemas.openxmlformats.org/officeDocument/2006/relationships/slideLayout" Target="../slideLayouts/slideLayout6.xml"/><Relationship Id="rId6" Type="http://schemas.openxmlformats.org/officeDocument/2006/relationships/image" Target="../media/image160.png"/><Relationship Id="rId11" Type="http://schemas.openxmlformats.org/officeDocument/2006/relationships/image" Target="../media/image165.png"/><Relationship Id="rId24" Type="http://schemas.openxmlformats.org/officeDocument/2006/relationships/hyperlink" Target="https://connect.openaire.eu/search/find/communities" TargetMode="External"/><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10" Type="http://schemas.openxmlformats.org/officeDocument/2006/relationships/image" Target="../media/image164.png"/><Relationship Id="rId19" Type="http://schemas.openxmlformats.org/officeDocument/2006/relationships/image" Target="../media/image173.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png"/><Relationship Id="rId27" Type="http://schemas.openxmlformats.org/officeDocument/2006/relationships/image" Target="../media/image134.png"/></Relationships>
</file>

<file path=ppt/slides/_rels/slide1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8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hyperlink" Target="https://dh-ch.openaire.eu/"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34.png"/><Relationship Id="rId7" Type="http://schemas.openxmlformats.org/officeDocument/2006/relationships/image" Target="../media/image18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8.png"/></Relationships>
</file>

<file path=ppt/slides/_rels/slide1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34.png"/><Relationship Id="rId7" Type="http://schemas.openxmlformats.org/officeDocument/2006/relationships/image" Target="../media/image19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0.png"/></Relationships>
</file>

<file path=ppt/slides/_rels/slide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7.png"/><Relationship Id="rId4" Type="http://schemas.openxmlformats.org/officeDocument/2006/relationships/image" Target="../media/image196.png"/></Relationships>
</file>

<file path=ppt/slides/_rels/slide2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hyperlink" Target="https://heritage-science.openaire.e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hyperlink" Target="https://dariah.openaire.e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hyperlink" Target="https://iperionhs.openaire.e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205.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04.png"/><Relationship Id="rId5" Type="http://schemas.openxmlformats.org/officeDocument/2006/relationships/hyperlink" Target="https://www.gotriple.eu/" TargetMode="External"/><Relationship Id="rId4" Type="http://schemas.openxmlformats.org/officeDocument/2006/relationships/hyperlink" Target="https://gotriple.openaire.eu/"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13" Type="http://schemas.openxmlformats.org/officeDocument/2006/relationships/image" Target="../media/image108.jp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98.png"/><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notesSlide" Target="../notesSlides/notesSlide1.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36" Type="http://schemas.openxmlformats.org/officeDocument/2006/relationships/image" Target="../media/image89.pn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jp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30.jpg"/><Relationship Id="rId8"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8.png"/><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png"/><Relationship Id="rId7" Type="http://schemas.openxmlformats.org/officeDocument/2006/relationships/image" Target="../media/image1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1.png"/><Relationship Id="rId4" Type="http://schemas.openxmlformats.org/officeDocument/2006/relationships/image" Target="../media/image89.png"/><Relationship Id="rId9" Type="http://schemas.openxmlformats.org/officeDocument/2006/relationships/image" Target="../media/image140.png"/></Relationships>
</file>

<file path=ppt/slides/_rels/slide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42.png"/><Relationship Id="rId7" Type="http://schemas.openxmlformats.org/officeDocument/2006/relationships/image" Target="../media/image13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88.png"/><Relationship Id="rId4" Type="http://schemas.openxmlformats.org/officeDocument/2006/relationships/image" Target="../media/image143.png"/><Relationship Id="rId9"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46.pn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8.png"/><Relationship Id="rId4" Type="http://schemas.openxmlformats.org/officeDocument/2006/relationships/image" Target="../media/image1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FF8229-BECF-59F6-6ACA-4B88C493E7DB}"/>
              </a:ext>
            </a:extLst>
          </p:cNvPr>
          <p:cNvSpPr>
            <a:spLocks noGrp="1" noRot="1" noMove="1" noResize="1" noEditPoints="1" noAdjustHandles="1" noChangeArrowheads="1" noChangeShapeType="1"/>
          </p:cNvSpPr>
          <p:nvPr/>
        </p:nvSpPr>
        <p:spPr>
          <a:xfrm>
            <a:off x="0" y="6294474"/>
            <a:ext cx="2062716" cy="5422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Diagram&#10;&#10;Description automatically generated">
            <a:extLst>
              <a:ext uri="{FF2B5EF4-FFF2-40B4-BE49-F238E27FC236}">
                <a16:creationId xmlns:a16="http://schemas.microsoft.com/office/drawing/2014/main" id="{5679A1E4-6812-F0C2-0664-98E73319C79E}"/>
              </a:ext>
            </a:extLst>
          </p:cNvPr>
          <p:cNvPicPr>
            <a:picLocks noChangeAspect="1"/>
          </p:cNvPicPr>
          <p:nvPr/>
        </p:nvPicPr>
        <p:blipFill>
          <a:blip r:embed="rId2"/>
          <a:stretch>
            <a:fillRect/>
          </a:stretch>
        </p:blipFill>
        <p:spPr>
          <a:xfrm>
            <a:off x="1113386" y="664734"/>
            <a:ext cx="6105528" cy="5651005"/>
          </a:xfrm>
          <a:prstGeom prst="ellipse">
            <a:avLst/>
          </a:prstGeom>
          <a:ln w="63500" cap="rnd">
            <a:solidFill>
              <a:srgbClr val="333333"/>
            </a:solidFill>
          </a:ln>
          <a:effectLst/>
        </p:spPr>
      </p:pic>
      <p:sp>
        <p:nvSpPr>
          <p:cNvPr id="3" name="Circle: Hollow 2">
            <a:extLst>
              <a:ext uri="{FF2B5EF4-FFF2-40B4-BE49-F238E27FC236}">
                <a16:creationId xmlns:a16="http://schemas.microsoft.com/office/drawing/2014/main" id="{2D274253-78CE-0387-4EC4-5C3D75A460C2}"/>
              </a:ext>
            </a:extLst>
          </p:cNvPr>
          <p:cNvSpPr>
            <a:spLocks noGrp="1" noRot="1" noChangeAspect="1" noMove="1" noResize="1" noEditPoints="1" noAdjustHandles="1" noChangeArrowheads="1" noChangeShapeType="1"/>
          </p:cNvSpPr>
          <p:nvPr/>
        </p:nvSpPr>
        <p:spPr>
          <a:xfrm>
            <a:off x="260675" y="-304800"/>
            <a:ext cx="7483371" cy="7481661"/>
          </a:xfrm>
          <a:prstGeom prst="donut">
            <a:avLst>
              <a:gd name="adj" fmla="val 13133"/>
            </a:avLst>
          </a:prstGeom>
          <a:solidFill>
            <a:srgbClr val="222080"/>
          </a:solidFill>
          <a:ln>
            <a:solidFill>
              <a:srgbClr val="222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036E4321-AF46-E434-234C-A48D89810CDC}"/>
              </a:ext>
            </a:extLst>
          </p:cNvPr>
          <p:cNvSpPr txBox="1"/>
          <p:nvPr/>
        </p:nvSpPr>
        <p:spPr>
          <a:xfrm>
            <a:off x="7553846" y="5115410"/>
            <a:ext cx="5130795" cy="923330"/>
          </a:xfrm>
          <a:prstGeom prst="rect">
            <a:avLst/>
          </a:prstGeom>
          <a:noFill/>
        </p:spPr>
        <p:txBody>
          <a:bodyPr wrap="square" rtlCol="0">
            <a:spAutoFit/>
          </a:bodyPr>
          <a:lstStyle/>
          <a:p>
            <a:pPr defTabSz="457200">
              <a:buClrTx/>
              <a:buFontTx/>
              <a:buNone/>
            </a:pPr>
            <a:r>
              <a:rPr lang="en-IT" sz="1800" kern="1200" dirty="0">
                <a:solidFill>
                  <a:srgbClr val="222080"/>
                </a:solidFill>
                <a:latin typeface="Aptos" panose="020B0004020202020204" pitchFamily="34" charset="0"/>
                <a:ea typeface="+mn-ea"/>
                <a:cs typeface="+mn-cs"/>
              </a:rPr>
              <a:t>Alessia Bardi (CNR-ISTI, Italy)</a:t>
            </a:r>
          </a:p>
          <a:p>
            <a:pPr defTabSz="457200">
              <a:buClrTx/>
              <a:buFontTx/>
              <a:buNone/>
            </a:pPr>
            <a:r>
              <a:rPr lang="en-IT" sz="1800" kern="1200" dirty="0">
                <a:solidFill>
                  <a:srgbClr val="222080"/>
                </a:solidFill>
                <a:latin typeface="Aptos" panose="020B0004020202020204" pitchFamily="34" charset="0"/>
                <a:ea typeface="+mn-ea"/>
                <a:cs typeface="+mn-cs"/>
              </a:rPr>
              <a:t>Paolo Manghi (OpenAIRE, CNR-ISTI)</a:t>
            </a:r>
            <a:br>
              <a:rPr lang="en-IT" sz="1800" kern="1200" dirty="0">
                <a:solidFill>
                  <a:srgbClr val="222080"/>
                </a:solidFill>
                <a:latin typeface="Aptos" panose="020B0004020202020204" pitchFamily="34" charset="0"/>
                <a:ea typeface="+mn-ea"/>
                <a:cs typeface="+mn-cs"/>
              </a:rPr>
            </a:br>
            <a:endParaRPr lang="en-IT" sz="1800" kern="1200" dirty="0">
              <a:solidFill>
                <a:srgbClr val="222080"/>
              </a:solidFill>
              <a:latin typeface="Aptos" panose="020B0004020202020204" pitchFamily="34" charset="0"/>
              <a:ea typeface="+mn-ea"/>
              <a:cs typeface="+mn-cs"/>
            </a:endParaRPr>
          </a:p>
        </p:txBody>
      </p:sp>
      <p:sp>
        <p:nvSpPr>
          <p:cNvPr id="6" name="Google Shape;74;p18">
            <a:extLst>
              <a:ext uri="{FF2B5EF4-FFF2-40B4-BE49-F238E27FC236}">
                <a16:creationId xmlns:a16="http://schemas.microsoft.com/office/drawing/2014/main" id="{725260C8-7405-F8B5-436C-36804197888E}"/>
              </a:ext>
            </a:extLst>
          </p:cNvPr>
          <p:cNvSpPr txBox="1"/>
          <p:nvPr/>
        </p:nvSpPr>
        <p:spPr>
          <a:xfrm>
            <a:off x="7863921" y="2118884"/>
            <a:ext cx="4172136" cy="2659190"/>
          </a:xfrm>
          <a:prstGeom prst="rect">
            <a:avLst/>
          </a:prstGeom>
          <a:noFill/>
          <a:ln>
            <a:noFill/>
          </a:ln>
        </p:spPr>
        <p:txBody>
          <a:bodyPr spcFirstLastPara="1" wrap="square" lIns="0" tIns="0" rIns="0" bIns="0" anchor="t" anchorCtr="0">
            <a:spAutoFit/>
          </a:bodyPr>
          <a:lstStyle/>
          <a:p>
            <a:pPr>
              <a:lnSpc>
                <a:spcPct val="80000"/>
              </a:lnSpc>
              <a:buClr>
                <a:srgbClr val="F1E12B"/>
              </a:buClr>
              <a:buSzPts val="6300"/>
            </a:pPr>
            <a:r>
              <a:rPr lang="en-US" sz="4800" b="1" dirty="0">
                <a:solidFill>
                  <a:srgbClr val="FBAF17"/>
                </a:solidFill>
                <a:latin typeface="Aptos" panose="020B0004020202020204" pitchFamily="34" charset="0"/>
                <a:ea typeface="Roboto"/>
                <a:cs typeface="Roboto"/>
                <a:sym typeface="Roboto"/>
              </a:rPr>
              <a:t>The OpenAIRE Graph</a:t>
            </a:r>
          </a:p>
          <a:p>
            <a:pPr>
              <a:lnSpc>
                <a:spcPct val="80000"/>
              </a:lnSpc>
              <a:buClr>
                <a:srgbClr val="F1E12B"/>
              </a:buClr>
              <a:buSzPts val="6300"/>
            </a:pPr>
            <a:r>
              <a:rPr lang="en-US" sz="4000" b="1" dirty="0">
                <a:solidFill>
                  <a:srgbClr val="FBAF17"/>
                </a:solidFill>
                <a:latin typeface="Aptos" panose="020B0004020202020204" pitchFamily="34" charset="0"/>
                <a:ea typeface="Roboto"/>
                <a:cs typeface="Roboto"/>
                <a:sym typeface="Roboto"/>
              </a:rPr>
              <a:t>Cooking and Cutting the DH Slice!</a:t>
            </a:r>
            <a:endParaRPr lang="en-US" sz="900" dirty="0">
              <a:solidFill>
                <a:srgbClr val="FC6C6C"/>
              </a:solidFill>
              <a:latin typeface="Aptos" panose="020B0004020202020204" pitchFamily="34" charset="0"/>
            </a:endParaRPr>
          </a:p>
        </p:txBody>
      </p:sp>
      <p:pic>
        <p:nvPicPr>
          <p:cNvPr id="14" name="Picture 13" descr="A blue and black logo&#10;&#10;Description automatically generated">
            <a:extLst>
              <a:ext uri="{FF2B5EF4-FFF2-40B4-BE49-F238E27FC236}">
                <a16:creationId xmlns:a16="http://schemas.microsoft.com/office/drawing/2014/main" id="{515B9B37-CE4F-1D46-18A8-1FEC03F041D6}"/>
              </a:ext>
            </a:extLst>
          </p:cNvPr>
          <p:cNvPicPr>
            <a:picLocks noChangeAspect="1"/>
          </p:cNvPicPr>
          <p:nvPr/>
        </p:nvPicPr>
        <p:blipFill>
          <a:blip r:embed="rId3"/>
          <a:stretch>
            <a:fillRect/>
          </a:stretch>
        </p:blipFill>
        <p:spPr>
          <a:xfrm>
            <a:off x="8004721" y="435201"/>
            <a:ext cx="3556810" cy="1270289"/>
          </a:xfrm>
          <a:prstGeom prst="rect">
            <a:avLst/>
          </a:prstGeom>
        </p:spPr>
      </p:pic>
      <p:sp>
        <p:nvSpPr>
          <p:cNvPr id="15" name="Google Shape;79;p18">
            <a:extLst>
              <a:ext uri="{FF2B5EF4-FFF2-40B4-BE49-F238E27FC236}">
                <a16:creationId xmlns:a16="http://schemas.microsoft.com/office/drawing/2014/main" id="{60D4B884-5D91-870C-66D5-C141A314A758}"/>
              </a:ext>
            </a:extLst>
          </p:cNvPr>
          <p:cNvSpPr txBox="1"/>
          <p:nvPr/>
        </p:nvSpPr>
        <p:spPr>
          <a:xfrm>
            <a:off x="7694427" y="5690309"/>
            <a:ext cx="3801726" cy="246221"/>
          </a:xfrm>
          <a:prstGeom prst="rect">
            <a:avLst/>
          </a:prstGeom>
          <a:noFill/>
          <a:ln>
            <a:noFill/>
          </a:ln>
        </p:spPr>
        <p:txBody>
          <a:bodyPr spcFirstLastPara="1" wrap="square" lIns="0" tIns="0" rIns="0" bIns="0" anchor="t" anchorCtr="0">
            <a:spAutoFit/>
          </a:bodyPr>
          <a:lstStyle/>
          <a:p>
            <a:pPr>
              <a:buClr>
                <a:srgbClr val="FFFFFF"/>
              </a:buClr>
              <a:buSzPts val="700"/>
            </a:pPr>
            <a:r>
              <a:rPr lang="en-US" sz="1600" dirty="0">
                <a:solidFill>
                  <a:srgbClr val="FBAF17"/>
                </a:solidFill>
                <a:latin typeface="Aptos" panose="020B0004020202020204" pitchFamily="34" charset="0"/>
              </a:rPr>
              <a:t>https://connect.openaire.eu/</a:t>
            </a:r>
            <a:endParaRPr sz="1600" dirty="0">
              <a:solidFill>
                <a:srgbClr val="FBAF17"/>
              </a:solidFill>
              <a:latin typeface="Aptos" panose="020B0004020202020204" pitchFamily="34" charset="0"/>
            </a:endParaRPr>
          </a:p>
        </p:txBody>
      </p:sp>
      <p:sp>
        <p:nvSpPr>
          <p:cNvPr id="7" name="TextBox 6">
            <a:extLst>
              <a:ext uri="{FF2B5EF4-FFF2-40B4-BE49-F238E27FC236}">
                <a16:creationId xmlns:a16="http://schemas.microsoft.com/office/drawing/2014/main" id="{B25952D5-A649-CE03-21EE-19F0D0DE9BDF}"/>
              </a:ext>
            </a:extLst>
          </p:cNvPr>
          <p:cNvSpPr txBox="1"/>
          <p:nvPr/>
        </p:nvSpPr>
        <p:spPr>
          <a:xfrm>
            <a:off x="7553846" y="6090419"/>
            <a:ext cx="4377479" cy="523220"/>
          </a:xfrm>
          <a:prstGeom prst="rect">
            <a:avLst/>
          </a:prstGeom>
          <a:noFill/>
        </p:spPr>
        <p:txBody>
          <a:bodyPr wrap="square" rtlCol="0">
            <a:spAutoFit/>
          </a:bodyPr>
          <a:lstStyle/>
          <a:p>
            <a:r>
              <a:rPr lang="en-IT" sz="1400" kern="1200" dirty="0">
                <a:solidFill>
                  <a:srgbClr val="222080"/>
                </a:solidFill>
                <a:latin typeface="Aptos" panose="020B0004020202020204" pitchFamily="34" charset="0"/>
                <a:ea typeface="+mn-ea"/>
                <a:cs typeface="+mn-cs"/>
              </a:rPr>
              <a:t>Some of these slides are kindly shared by Giulia Malaguarnera (OpenAIRE </a:t>
            </a:r>
            <a:r>
              <a:rPr lang="en-GB" sz="1400" kern="1200" dirty="0">
                <a:solidFill>
                  <a:srgbClr val="222080"/>
                </a:solidFill>
                <a:latin typeface="Aptos" panose="020B0004020202020204" pitchFamily="34" charset="0"/>
                <a:ea typeface="+mn-ea"/>
                <a:cs typeface="+mn-cs"/>
              </a:rPr>
              <a:t>AMKE)</a:t>
            </a:r>
            <a:endParaRPr lang="en-IT" dirty="0"/>
          </a:p>
        </p:txBody>
      </p:sp>
    </p:spTree>
    <p:extLst>
      <p:ext uri="{BB962C8B-B14F-4D97-AF65-F5344CB8AC3E}">
        <p14:creationId xmlns:p14="http://schemas.microsoft.com/office/powerpoint/2010/main" val="79607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9;p89">
            <a:extLst>
              <a:ext uri="{FF2B5EF4-FFF2-40B4-BE49-F238E27FC236}">
                <a16:creationId xmlns:a16="http://schemas.microsoft.com/office/drawing/2014/main" id="{2E61C491-4F52-CBFC-F3CB-0FEBFFE67D75}"/>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Facilitator of </a:t>
            </a:r>
            <a:r>
              <a:rPr lang="it" sz="3733" dirty="0">
                <a:solidFill>
                  <a:srgbClr val="FBAF17"/>
                </a:solidFill>
                <a:latin typeface="Aptos" panose="020B0004020202020204" pitchFamily="34" charset="0"/>
                <a:ea typeface="Poppins"/>
                <a:cs typeface="Poppins"/>
                <a:sym typeface="Poppins"/>
              </a:rPr>
              <a:t>OS Practices</a:t>
            </a:r>
            <a:endParaRPr sz="3733" dirty="0">
              <a:solidFill>
                <a:srgbClr val="222080"/>
              </a:solidFill>
              <a:latin typeface="Aptos" panose="020B0004020202020204" pitchFamily="34" charset="0"/>
              <a:ea typeface="Poppins"/>
              <a:cs typeface="Poppins"/>
              <a:sym typeface="Poppins"/>
            </a:endParaRPr>
          </a:p>
        </p:txBody>
      </p:sp>
      <p:cxnSp>
        <p:nvCxnSpPr>
          <p:cNvPr id="3" name="Straight Connector 2">
            <a:extLst>
              <a:ext uri="{FF2B5EF4-FFF2-40B4-BE49-F238E27FC236}">
                <a16:creationId xmlns:a16="http://schemas.microsoft.com/office/drawing/2014/main" id="{AB55C0B7-9DCA-1367-DA8B-7C2DC9B56FF4}"/>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 name="Google Shape;1909;g290ef586b75_6_1247">
            <a:extLst>
              <a:ext uri="{FF2B5EF4-FFF2-40B4-BE49-F238E27FC236}">
                <a16:creationId xmlns:a16="http://schemas.microsoft.com/office/drawing/2014/main" id="{2B4FBFBE-A0E4-0660-98F3-759654E73311}"/>
              </a:ext>
            </a:extLst>
          </p:cNvPr>
          <p:cNvPicPr preferRelativeResize="0"/>
          <p:nvPr/>
        </p:nvPicPr>
        <p:blipFill>
          <a:blip r:embed="rId2">
            <a:alphaModFix/>
          </a:blip>
          <a:stretch>
            <a:fillRect/>
          </a:stretch>
        </p:blipFill>
        <p:spPr>
          <a:xfrm>
            <a:off x="31890" y="206645"/>
            <a:ext cx="2764550" cy="525275"/>
          </a:xfrm>
          <a:prstGeom prst="rect">
            <a:avLst/>
          </a:prstGeom>
          <a:noFill/>
          <a:ln>
            <a:noFill/>
          </a:ln>
        </p:spPr>
      </p:pic>
      <p:sp>
        <p:nvSpPr>
          <p:cNvPr id="5" name="Google Shape;1929;g290ef5868a6_0_65">
            <a:extLst>
              <a:ext uri="{FF2B5EF4-FFF2-40B4-BE49-F238E27FC236}">
                <a16:creationId xmlns:a16="http://schemas.microsoft.com/office/drawing/2014/main" id="{152236CA-90C1-BC49-9F27-E2BD72006D83}"/>
              </a:ext>
            </a:extLst>
          </p:cNvPr>
          <p:cNvSpPr txBox="1">
            <a:spLocks noGrp="1"/>
          </p:cNvSpPr>
          <p:nvPr>
            <p:ph type="body" idx="1"/>
          </p:nvPr>
        </p:nvSpPr>
        <p:spPr>
          <a:xfrm>
            <a:off x="335680" y="1306214"/>
            <a:ext cx="4483200" cy="2652300"/>
          </a:xfrm>
          <a:prstGeom prst="rect">
            <a:avLst/>
          </a:prstGeom>
        </p:spPr>
        <p:txBody>
          <a:bodyPr spcFirstLastPara="1" wrap="square" lIns="91425" tIns="45700" rIns="91425" bIns="45700" anchor="t" anchorCtr="0">
            <a:normAutofit/>
          </a:bodyPr>
          <a:lstStyle/>
          <a:p>
            <a:pPr marL="457200" lvl="0" indent="-386080" algn="l" rtl="0">
              <a:lnSpc>
                <a:spcPct val="115000"/>
              </a:lnSpc>
              <a:spcBef>
                <a:spcPts val="1000"/>
              </a:spcBef>
              <a:spcAft>
                <a:spcPts val="0"/>
              </a:spcAft>
              <a:buSzPts val="2480"/>
              <a:buFont typeface="Arial" panose="020B0604020202020204" pitchFamily="34" charset="0"/>
              <a:buChar char="•"/>
            </a:pPr>
            <a:r>
              <a:rPr lang="en-GB" sz="2200" dirty="0">
                <a:latin typeface="Aptos" panose="020B0004020202020204" pitchFamily="34" charset="0"/>
              </a:rPr>
              <a:t>Linking &amp; claiming research</a:t>
            </a:r>
            <a:endParaRPr sz="2200" dirty="0">
              <a:latin typeface="Aptos" panose="020B0004020202020204" pitchFamily="34" charset="0"/>
            </a:endParaRPr>
          </a:p>
          <a:p>
            <a:pPr marL="457200" lvl="0" indent="-386080" algn="l" rtl="0">
              <a:lnSpc>
                <a:spcPct val="115000"/>
              </a:lnSpc>
              <a:spcBef>
                <a:spcPts val="0"/>
              </a:spcBef>
              <a:spcAft>
                <a:spcPts val="0"/>
              </a:spcAft>
              <a:buSzPts val="2480"/>
              <a:buFont typeface="Arial" panose="020B0604020202020204" pitchFamily="34" charset="0"/>
              <a:buChar char="•"/>
            </a:pPr>
            <a:r>
              <a:rPr lang="en-GB" sz="2200" dirty="0">
                <a:latin typeface="Aptos" panose="020B0004020202020204" pitchFamily="34" charset="0"/>
              </a:rPr>
              <a:t>Finding repositories</a:t>
            </a:r>
            <a:endParaRPr sz="2200" dirty="0">
              <a:latin typeface="Aptos" panose="020B0004020202020204" pitchFamily="34" charset="0"/>
            </a:endParaRPr>
          </a:p>
          <a:p>
            <a:pPr marL="457200" lvl="0" indent="-386080" algn="l" rtl="0">
              <a:lnSpc>
                <a:spcPct val="115000"/>
              </a:lnSpc>
              <a:spcBef>
                <a:spcPts val="0"/>
              </a:spcBef>
              <a:spcAft>
                <a:spcPts val="0"/>
              </a:spcAft>
              <a:buSzPts val="2480"/>
              <a:buFont typeface="Arial" panose="020B0604020202020204" pitchFamily="34" charset="0"/>
              <a:buChar char="•"/>
            </a:pPr>
            <a:r>
              <a:rPr lang="en-GB" sz="2200" dirty="0">
                <a:latin typeface="Aptos" panose="020B0004020202020204" pitchFamily="34" charset="0"/>
              </a:rPr>
              <a:t>Sharing research</a:t>
            </a:r>
            <a:endParaRPr sz="2200" dirty="0">
              <a:latin typeface="Aptos" panose="020B0004020202020204" pitchFamily="34" charset="0"/>
            </a:endParaRPr>
          </a:p>
          <a:p>
            <a:pPr marL="457200" lvl="0" indent="-386080" algn="l" rtl="0">
              <a:lnSpc>
                <a:spcPct val="115000"/>
              </a:lnSpc>
              <a:spcBef>
                <a:spcPts val="0"/>
              </a:spcBef>
              <a:spcAft>
                <a:spcPts val="0"/>
              </a:spcAft>
              <a:buSzPts val="2480"/>
              <a:buFont typeface="Arial" panose="020B0604020202020204" pitchFamily="34" charset="0"/>
              <a:buChar char="•"/>
            </a:pPr>
            <a:r>
              <a:rPr lang="en-GB" sz="2200" dirty="0">
                <a:latin typeface="Aptos" panose="020B0004020202020204" pitchFamily="34" charset="0"/>
              </a:rPr>
              <a:t>Open &amp; FAIR metadata</a:t>
            </a:r>
            <a:endParaRPr sz="2200" dirty="0">
              <a:latin typeface="Aptos" panose="020B0004020202020204" pitchFamily="34" charset="0"/>
            </a:endParaRPr>
          </a:p>
        </p:txBody>
      </p:sp>
      <p:sp>
        <p:nvSpPr>
          <p:cNvPr id="8" name="Google Shape;1932;g290ef5868a6_0_65">
            <a:extLst>
              <a:ext uri="{FF2B5EF4-FFF2-40B4-BE49-F238E27FC236}">
                <a16:creationId xmlns:a16="http://schemas.microsoft.com/office/drawing/2014/main" id="{C1AA66A6-9ECD-789A-C14A-FC01833EB880}"/>
              </a:ext>
            </a:extLst>
          </p:cNvPr>
          <p:cNvSpPr/>
          <p:nvPr/>
        </p:nvSpPr>
        <p:spPr>
          <a:xfrm>
            <a:off x="8307334" y="2340917"/>
            <a:ext cx="1077600" cy="175500"/>
          </a:xfrm>
          <a:prstGeom prst="rect">
            <a:avLst/>
          </a:prstGeom>
          <a:noFill/>
          <a:ln w="28575" cap="flat" cmpd="sng">
            <a:solidFill>
              <a:srgbClr val="FF8900"/>
            </a:solidFill>
            <a:prstDash val="solid"/>
            <a:miter lim="400000"/>
            <a:headEnd type="none" w="sm" len="sm"/>
            <a:tailEnd type="none" w="sm" len="sm"/>
          </a:ln>
          <a:effectLst>
            <a:outerShdw blurRad="25400" dist="12700" dir="5400000" rotWithShape="0">
              <a:srgbClr val="000000">
                <a:alpha val="49800"/>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3" name="Slide Number Placeholder 2">
            <a:extLst>
              <a:ext uri="{FF2B5EF4-FFF2-40B4-BE49-F238E27FC236}">
                <a16:creationId xmlns:a16="http://schemas.microsoft.com/office/drawing/2014/main" id="{D0FFA79C-3882-BD79-06C1-155C9B91BA35}"/>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10</a:t>
            </a:fld>
            <a:endParaRPr lang="en-GB" dirty="0">
              <a:solidFill>
                <a:schemeClr val="bg1"/>
              </a:solidFill>
            </a:endParaRPr>
          </a:p>
        </p:txBody>
      </p:sp>
      <p:pic>
        <p:nvPicPr>
          <p:cNvPr id="14" name="Picture 13">
            <a:extLst>
              <a:ext uri="{FF2B5EF4-FFF2-40B4-BE49-F238E27FC236}">
                <a16:creationId xmlns:a16="http://schemas.microsoft.com/office/drawing/2014/main" id="{EA7FC777-EA87-14E9-1041-563B52E5ED26}"/>
              </a:ext>
            </a:extLst>
          </p:cNvPr>
          <p:cNvPicPr>
            <a:picLocks noChangeAspect="1"/>
          </p:cNvPicPr>
          <p:nvPr/>
        </p:nvPicPr>
        <p:blipFill>
          <a:blip r:embed="rId3"/>
          <a:stretch>
            <a:fillRect/>
          </a:stretch>
        </p:blipFill>
        <p:spPr>
          <a:xfrm>
            <a:off x="6095999" y="1132938"/>
            <a:ext cx="5841781" cy="3792878"/>
          </a:xfrm>
          <a:prstGeom prst="rect">
            <a:avLst/>
          </a:prstGeom>
          <a:ln>
            <a:solidFill>
              <a:schemeClr val="bg2">
                <a:lumMod val="75000"/>
              </a:schemeClr>
            </a:solidFill>
          </a:ln>
        </p:spPr>
      </p:pic>
      <p:pic>
        <p:nvPicPr>
          <p:cNvPr id="15" name="Picture 14">
            <a:extLst>
              <a:ext uri="{FF2B5EF4-FFF2-40B4-BE49-F238E27FC236}">
                <a16:creationId xmlns:a16="http://schemas.microsoft.com/office/drawing/2014/main" id="{0BCFC156-0282-D08C-8259-BBC5018737D5}"/>
              </a:ext>
            </a:extLst>
          </p:cNvPr>
          <p:cNvPicPr>
            <a:picLocks noChangeAspect="1"/>
          </p:cNvPicPr>
          <p:nvPr/>
        </p:nvPicPr>
        <p:blipFill>
          <a:blip r:embed="rId4"/>
          <a:stretch>
            <a:fillRect/>
          </a:stretch>
        </p:blipFill>
        <p:spPr>
          <a:xfrm>
            <a:off x="951313" y="3312395"/>
            <a:ext cx="4235920" cy="3332928"/>
          </a:xfrm>
          <a:prstGeom prst="rect">
            <a:avLst/>
          </a:prstGeom>
          <a:ln>
            <a:solidFill>
              <a:schemeClr val="bg2">
                <a:lumMod val="75000"/>
              </a:schemeClr>
            </a:solidFill>
          </a:ln>
        </p:spPr>
      </p:pic>
      <p:pic>
        <p:nvPicPr>
          <p:cNvPr id="6" name="Google Shape;1930;g290ef5868a6_0_65" descr="Immagine che contiene testo, biglietto da visita, schermata, Carattere&#10;&#10;Descrizione generata automaticamente">
            <a:extLst>
              <a:ext uri="{FF2B5EF4-FFF2-40B4-BE49-F238E27FC236}">
                <a16:creationId xmlns:a16="http://schemas.microsoft.com/office/drawing/2014/main" id="{73DF1B39-BBD7-82B0-6FA8-41E9CDD74334}"/>
              </a:ext>
            </a:extLst>
          </p:cNvPr>
          <p:cNvPicPr preferRelativeResize="0">
            <a:picLocks noChangeAspect="1"/>
          </p:cNvPicPr>
          <p:nvPr/>
        </p:nvPicPr>
        <p:blipFill rotWithShape="1">
          <a:blip r:embed="rId5">
            <a:alphaModFix/>
          </a:blip>
          <a:srcRect/>
          <a:stretch/>
        </p:blipFill>
        <p:spPr>
          <a:xfrm>
            <a:off x="5361783" y="4596024"/>
            <a:ext cx="3484351" cy="1860543"/>
          </a:xfrm>
          <a:prstGeom prst="rect">
            <a:avLst/>
          </a:prstGeom>
          <a:noFill/>
          <a:ln w="9525" cap="flat" cmpd="sng">
            <a:solidFill>
              <a:schemeClr val="dk1"/>
            </a:solidFill>
            <a:prstDash val="solid"/>
            <a:round/>
            <a:headEnd type="none" w="sm" len="sm"/>
            <a:tailEnd type="none" w="sm" len="sm"/>
          </a:ln>
        </p:spPr>
      </p:pic>
      <p:sp>
        <p:nvSpPr>
          <p:cNvPr id="16" name="TextBox 15">
            <a:extLst>
              <a:ext uri="{FF2B5EF4-FFF2-40B4-BE49-F238E27FC236}">
                <a16:creationId xmlns:a16="http://schemas.microsoft.com/office/drawing/2014/main" id="{106BE51F-27EC-D280-CEED-3510EB1B9E8A}"/>
              </a:ext>
            </a:extLst>
          </p:cNvPr>
          <p:cNvSpPr txBox="1"/>
          <p:nvPr/>
        </p:nvSpPr>
        <p:spPr>
          <a:xfrm>
            <a:off x="8633012" y="3212545"/>
            <a:ext cx="1686492" cy="364373"/>
          </a:xfrm>
          <a:prstGeom prst="rect">
            <a:avLst/>
          </a:prstGeom>
          <a:noFill/>
          <a:ln w="38100">
            <a:solidFill>
              <a:srgbClr val="C00000"/>
            </a:solidFill>
          </a:ln>
        </p:spPr>
        <p:txBody>
          <a:bodyPr wrap="square" rtlCol="0">
            <a:spAutoFit/>
          </a:bodyPr>
          <a:lstStyle/>
          <a:p>
            <a:endParaRPr lang="en-IT" dirty="0"/>
          </a:p>
        </p:txBody>
      </p:sp>
    </p:spTree>
    <p:extLst>
      <p:ext uri="{BB962C8B-B14F-4D97-AF65-F5344CB8AC3E}">
        <p14:creationId xmlns:p14="http://schemas.microsoft.com/office/powerpoint/2010/main" val="212429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8FF8C-5ECD-FB6A-E651-1FEFDE9D66FF}"/>
              </a:ext>
            </a:extLst>
          </p:cNvPr>
          <p:cNvSpPr>
            <a:spLocks noGrp="1" noRot="1" noMove="1" noResize="1" noEditPoints="1" noAdjustHandles="1" noChangeArrowheads="1" noChangeShapeType="1"/>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and black logo&#10;&#10;Description automatically generated">
            <a:extLst>
              <a:ext uri="{FF2B5EF4-FFF2-40B4-BE49-F238E27FC236}">
                <a16:creationId xmlns:a16="http://schemas.microsoft.com/office/drawing/2014/main" id="{9B7729CE-7FF0-25C9-2922-82A56402C520}"/>
              </a:ext>
            </a:extLst>
          </p:cNvPr>
          <p:cNvPicPr>
            <a:picLocks noGrp="1" noRot="1" noChangeAspect="1" noMove="1" noResize="1" noEditPoints="1" noAdjustHandles="1" noChangeArrowheads="1" noChangeShapeType="1" noCrop="1"/>
          </p:cNvPicPr>
          <p:nvPr/>
        </p:nvPicPr>
        <p:blipFill>
          <a:blip r:embed="rId2"/>
          <a:stretch>
            <a:fillRect/>
          </a:stretch>
        </p:blipFill>
        <p:spPr>
          <a:xfrm>
            <a:off x="270948" y="6355578"/>
            <a:ext cx="1100652" cy="393090"/>
          </a:xfrm>
          <a:prstGeom prst="rect">
            <a:avLst/>
          </a:prstGeom>
        </p:spPr>
      </p:pic>
      <p:pic>
        <p:nvPicPr>
          <p:cNvPr id="7" name="Picture 6">
            <a:extLst>
              <a:ext uri="{FF2B5EF4-FFF2-40B4-BE49-F238E27FC236}">
                <a16:creationId xmlns:a16="http://schemas.microsoft.com/office/drawing/2014/main" id="{B12B93D9-3F7F-E473-6F7B-094572F6938F}"/>
              </a:ext>
            </a:extLst>
          </p:cNvPr>
          <p:cNvPicPr>
            <a:picLocks noGrp="1" noRot="1" noChangeAspect="1" noMove="1" noResize="1" noEditPoints="1" noAdjustHandles="1" noChangeArrowheads="1" noChangeShapeType="1" noCrop="1"/>
          </p:cNvPicPr>
          <p:nvPr/>
        </p:nvPicPr>
        <p:blipFill>
          <a:blip r:embed="rId3"/>
          <a:stretch>
            <a:fillRect/>
          </a:stretch>
        </p:blipFill>
        <p:spPr>
          <a:xfrm>
            <a:off x="1502028" y="6417264"/>
            <a:ext cx="432331" cy="298817"/>
          </a:xfrm>
          <a:prstGeom prst="rect">
            <a:avLst/>
          </a:prstGeom>
        </p:spPr>
      </p:pic>
      <p:sp>
        <p:nvSpPr>
          <p:cNvPr id="2" name="Google Shape;649;p89">
            <a:extLst>
              <a:ext uri="{FF2B5EF4-FFF2-40B4-BE49-F238E27FC236}">
                <a16:creationId xmlns:a16="http://schemas.microsoft.com/office/drawing/2014/main" id="{C61326EB-1BC1-6DF2-BE12-B78319856EE6}"/>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Community Gateway </a:t>
            </a:r>
            <a:r>
              <a:rPr lang="it" sz="3733" dirty="0">
                <a:solidFill>
                  <a:srgbClr val="FBAF17"/>
                </a:solidFill>
                <a:latin typeface="Aptos" panose="020B0004020202020204" pitchFamily="34" charset="0"/>
                <a:ea typeface="Poppins"/>
                <a:cs typeface="Poppins"/>
                <a:sym typeface="Poppins"/>
              </a:rPr>
              <a:t>Content Configuration</a:t>
            </a:r>
            <a:endParaRPr sz="3733" dirty="0">
              <a:solidFill>
                <a:srgbClr val="FBAF17"/>
              </a:solidFill>
              <a:latin typeface="Aptos" panose="020B0004020202020204" pitchFamily="34" charset="0"/>
              <a:ea typeface="Poppins"/>
              <a:cs typeface="Poppins"/>
              <a:sym typeface="Poppins"/>
            </a:endParaRPr>
          </a:p>
        </p:txBody>
      </p:sp>
      <p:cxnSp>
        <p:nvCxnSpPr>
          <p:cNvPr id="3" name="Straight Connector 2">
            <a:extLst>
              <a:ext uri="{FF2B5EF4-FFF2-40B4-BE49-F238E27FC236}">
                <a16:creationId xmlns:a16="http://schemas.microsoft.com/office/drawing/2014/main" id="{3E53922B-176C-68A3-0A59-6DA03DD0418E}"/>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Google Shape;1909;g290ef586b75_6_1247">
            <a:extLst>
              <a:ext uri="{FF2B5EF4-FFF2-40B4-BE49-F238E27FC236}">
                <a16:creationId xmlns:a16="http://schemas.microsoft.com/office/drawing/2014/main" id="{9A349167-775D-64FC-4FE9-A412F83D451B}"/>
              </a:ext>
            </a:extLst>
          </p:cNvPr>
          <p:cNvPicPr preferRelativeResize="0"/>
          <p:nvPr/>
        </p:nvPicPr>
        <p:blipFill>
          <a:blip r:embed="rId4">
            <a:alphaModFix/>
          </a:blip>
          <a:stretch>
            <a:fillRect/>
          </a:stretch>
        </p:blipFill>
        <p:spPr>
          <a:xfrm>
            <a:off x="31890" y="206645"/>
            <a:ext cx="2764550" cy="525275"/>
          </a:xfrm>
          <a:prstGeom prst="rect">
            <a:avLst/>
          </a:prstGeom>
          <a:noFill/>
          <a:ln>
            <a:noFill/>
          </a:ln>
        </p:spPr>
      </p:pic>
      <p:grpSp>
        <p:nvGrpSpPr>
          <p:cNvPr id="8" name="Group 7">
            <a:extLst>
              <a:ext uri="{FF2B5EF4-FFF2-40B4-BE49-F238E27FC236}">
                <a16:creationId xmlns:a16="http://schemas.microsoft.com/office/drawing/2014/main" id="{2DD0A0BE-71DD-B89E-3FDF-E9081A959856}"/>
              </a:ext>
            </a:extLst>
          </p:cNvPr>
          <p:cNvGrpSpPr>
            <a:grpSpLocks noChangeAspect="1"/>
          </p:cNvGrpSpPr>
          <p:nvPr/>
        </p:nvGrpSpPr>
        <p:grpSpPr>
          <a:xfrm>
            <a:off x="31890" y="2658743"/>
            <a:ext cx="2067152" cy="2089421"/>
            <a:chOff x="234140" y="1767006"/>
            <a:chExt cx="1160320" cy="1135801"/>
          </a:xfrm>
        </p:grpSpPr>
        <p:pic>
          <p:nvPicPr>
            <p:cNvPr id="9" name="Picture 8" descr="Image result for interoperability">
              <a:extLst>
                <a:ext uri="{FF2B5EF4-FFF2-40B4-BE49-F238E27FC236}">
                  <a16:creationId xmlns:a16="http://schemas.microsoft.com/office/drawing/2014/main" id="{8C2F9928-8951-79DF-987D-B9D4C91564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59" y="1767006"/>
              <a:ext cx="1143001" cy="750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698D34F-EE6C-C011-267E-5420B58677FD}"/>
                </a:ext>
              </a:extLst>
            </p:cNvPr>
            <p:cNvSpPr txBox="1"/>
            <p:nvPr/>
          </p:nvSpPr>
          <p:spPr>
            <a:xfrm>
              <a:off x="234140" y="2518003"/>
              <a:ext cx="1154130" cy="384804"/>
            </a:xfrm>
            <a:prstGeom prst="rect">
              <a:avLst/>
            </a:prstGeom>
            <a:noFill/>
          </p:spPr>
          <p:txBody>
            <a:bodyPr wrap="square" rtlCol="0">
              <a:spAutoFit/>
            </a:bodyPr>
            <a:lstStyle/>
            <a:p>
              <a:pPr algn="ctr" defTabSz="685766"/>
              <a:r>
                <a:rPr lang="en-IT" sz="2000" b="1" dirty="0">
                  <a:solidFill>
                    <a:srgbClr val="4687E6"/>
                  </a:solidFill>
                  <a:latin typeface="Aptos" panose="020B0004020202020204" pitchFamily="34" charset="0"/>
                </a:rPr>
                <a:t>Gateway curators</a:t>
              </a:r>
            </a:p>
          </p:txBody>
        </p:sp>
      </p:grpSp>
      <p:sp>
        <p:nvSpPr>
          <p:cNvPr id="11" name="Rounded Rectangle 75">
            <a:extLst>
              <a:ext uri="{FF2B5EF4-FFF2-40B4-BE49-F238E27FC236}">
                <a16:creationId xmlns:a16="http://schemas.microsoft.com/office/drawing/2014/main" id="{436E6F23-17F1-CCC0-B7AE-8C0571AC5737}"/>
              </a:ext>
            </a:extLst>
          </p:cNvPr>
          <p:cNvSpPr/>
          <p:nvPr/>
        </p:nvSpPr>
        <p:spPr>
          <a:xfrm>
            <a:off x="2190199" y="2348514"/>
            <a:ext cx="1817366" cy="331879"/>
          </a:xfrm>
          <a:prstGeom prst="roundRect">
            <a:avLst/>
          </a:prstGeom>
          <a:solidFill>
            <a:schemeClr val="bg2"/>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Keywords</a:t>
            </a:r>
          </a:p>
        </p:txBody>
      </p:sp>
      <p:sp>
        <p:nvSpPr>
          <p:cNvPr id="12" name="TextBox 11">
            <a:extLst>
              <a:ext uri="{FF2B5EF4-FFF2-40B4-BE49-F238E27FC236}">
                <a16:creationId xmlns:a16="http://schemas.microsoft.com/office/drawing/2014/main" id="{2F95A482-45C0-73EA-A1E6-7B14418CA317}"/>
              </a:ext>
            </a:extLst>
          </p:cNvPr>
          <p:cNvSpPr txBox="1"/>
          <p:nvPr/>
        </p:nvSpPr>
        <p:spPr>
          <a:xfrm>
            <a:off x="4024517" y="2348514"/>
            <a:ext cx="6952966" cy="406483"/>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Discipline-specific subject terms to be found in the metadata</a:t>
            </a:r>
            <a:endParaRPr lang="en-IT" sz="2000" dirty="0">
              <a:solidFill>
                <a:srgbClr val="222080"/>
              </a:solidFill>
              <a:latin typeface="Aptos" panose="020B0004020202020204" pitchFamily="34" charset="0"/>
            </a:endParaRPr>
          </a:p>
        </p:txBody>
      </p:sp>
      <p:sp>
        <p:nvSpPr>
          <p:cNvPr id="13" name="Rounded Rectangle 77">
            <a:extLst>
              <a:ext uri="{FF2B5EF4-FFF2-40B4-BE49-F238E27FC236}">
                <a16:creationId xmlns:a16="http://schemas.microsoft.com/office/drawing/2014/main" id="{75C58EF7-DAEF-B215-8355-A3316F10EE40}"/>
              </a:ext>
            </a:extLst>
          </p:cNvPr>
          <p:cNvSpPr/>
          <p:nvPr/>
        </p:nvSpPr>
        <p:spPr>
          <a:xfrm>
            <a:off x="2198773" y="2755012"/>
            <a:ext cx="1817366" cy="308130"/>
          </a:xfrm>
          <a:prstGeom prst="roundRect">
            <a:avLst/>
          </a:prstGeom>
          <a:solidFill>
            <a:schemeClr val="bg2"/>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Projects</a:t>
            </a:r>
          </a:p>
        </p:txBody>
      </p:sp>
      <p:sp>
        <p:nvSpPr>
          <p:cNvPr id="14" name="TextBox 13">
            <a:extLst>
              <a:ext uri="{FF2B5EF4-FFF2-40B4-BE49-F238E27FC236}">
                <a16:creationId xmlns:a16="http://schemas.microsoft.com/office/drawing/2014/main" id="{E55DB595-CC2F-2413-A8A6-BD6C326F4D25}"/>
              </a:ext>
            </a:extLst>
          </p:cNvPr>
          <p:cNvSpPr txBox="1"/>
          <p:nvPr/>
        </p:nvSpPr>
        <p:spPr>
          <a:xfrm>
            <a:off x="4016138" y="2732810"/>
            <a:ext cx="7543800" cy="400110"/>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From the 157 funders integrated in OpenAIRE</a:t>
            </a:r>
            <a:endParaRPr lang="en-IT" sz="2000" dirty="0">
              <a:solidFill>
                <a:srgbClr val="222080"/>
              </a:solidFill>
              <a:latin typeface="Aptos" panose="020B0004020202020204" pitchFamily="34" charset="0"/>
            </a:endParaRPr>
          </a:p>
        </p:txBody>
      </p:sp>
      <p:sp>
        <p:nvSpPr>
          <p:cNvPr id="15" name="Rounded Rectangle 79">
            <a:extLst>
              <a:ext uri="{FF2B5EF4-FFF2-40B4-BE49-F238E27FC236}">
                <a16:creationId xmlns:a16="http://schemas.microsoft.com/office/drawing/2014/main" id="{75874BD2-FE76-5033-0B70-39D52DD22757}"/>
              </a:ext>
            </a:extLst>
          </p:cNvPr>
          <p:cNvSpPr/>
          <p:nvPr/>
        </p:nvSpPr>
        <p:spPr>
          <a:xfrm>
            <a:off x="2190199" y="3135670"/>
            <a:ext cx="1817366" cy="308130"/>
          </a:xfrm>
          <a:prstGeom prst="roundRect">
            <a:avLst/>
          </a:prstGeom>
          <a:solidFill>
            <a:schemeClr val="bg2"/>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Data sources</a:t>
            </a:r>
          </a:p>
        </p:txBody>
      </p:sp>
      <p:sp>
        <p:nvSpPr>
          <p:cNvPr id="16" name="TextBox 15">
            <a:extLst>
              <a:ext uri="{FF2B5EF4-FFF2-40B4-BE49-F238E27FC236}">
                <a16:creationId xmlns:a16="http://schemas.microsoft.com/office/drawing/2014/main" id="{ECAB3F65-ECFF-BE80-B761-94BCFAFCAA31}"/>
              </a:ext>
            </a:extLst>
          </p:cNvPr>
          <p:cNvSpPr txBox="1"/>
          <p:nvPr/>
        </p:nvSpPr>
        <p:spPr>
          <a:xfrm>
            <a:off x="4024709" y="3106208"/>
            <a:ext cx="7543800" cy="400110"/>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E.g. thematic repositories, archives and journals</a:t>
            </a:r>
            <a:endParaRPr lang="en-IT" sz="2000" dirty="0">
              <a:solidFill>
                <a:srgbClr val="222080"/>
              </a:solidFill>
              <a:latin typeface="Aptos" panose="020B0004020202020204" pitchFamily="34" charset="0"/>
            </a:endParaRPr>
          </a:p>
        </p:txBody>
      </p:sp>
      <p:sp>
        <p:nvSpPr>
          <p:cNvPr id="17" name="Rounded Rectangle 81">
            <a:extLst>
              <a:ext uri="{FF2B5EF4-FFF2-40B4-BE49-F238E27FC236}">
                <a16:creationId xmlns:a16="http://schemas.microsoft.com/office/drawing/2014/main" id="{E7E9E41C-C451-6F63-96A6-C3BD9B2ED1F9}"/>
              </a:ext>
            </a:extLst>
          </p:cNvPr>
          <p:cNvSpPr/>
          <p:nvPr/>
        </p:nvSpPr>
        <p:spPr>
          <a:xfrm>
            <a:off x="2198772" y="3516327"/>
            <a:ext cx="1817368" cy="583254"/>
          </a:xfrm>
          <a:prstGeom prst="roundRect">
            <a:avLst/>
          </a:prstGeom>
          <a:solidFill>
            <a:schemeClr val="bg2"/>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Zenodo communities</a:t>
            </a:r>
          </a:p>
        </p:txBody>
      </p:sp>
      <p:sp>
        <p:nvSpPr>
          <p:cNvPr id="18" name="TextBox 17">
            <a:extLst>
              <a:ext uri="{FF2B5EF4-FFF2-40B4-BE49-F238E27FC236}">
                <a16:creationId xmlns:a16="http://schemas.microsoft.com/office/drawing/2014/main" id="{3A69C89D-5BC7-EEDE-4787-66368577F758}"/>
              </a:ext>
            </a:extLst>
          </p:cNvPr>
          <p:cNvSpPr txBox="1"/>
          <p:nvPr/>
        </p:nvSpPr>
        <p:spPr>
          <a:xfrm>
            <a:off x="4024513" y="3626445"/>
            <a:ext cx="7560944" cy="400110"/>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With research products relevant for the field</a:t>
            </a:r>
            <a:endParaRPr lang="en-IT" sz="2000" dirty="0">
              <a:solidFill>
                <a:srgbClr val="222080"/>
              </a:solidFill>
              <a:latin typeface="Aptos" panose="020B0004020202020204" pitchFamily="34" charset="0"/>
            </a:endParaRPr>
          </a:p>
        </p:txBody>
      </p:sp>
      <p:sp>
        <p:nvSpPr>
          <p:cNvPr id="19" name="Rounded Rectangle 83">
            <a:extLst>
              <a:ext uri="{FF2B5EF4-FFF2-40B4-BE49-F238E27FC236}">
                <a16:creationId xmlns:a16="http://schemas.microsoft.com/office/drawing/2014/main" id="{3B638861-C629-B9F9-4FBE-D8A6F9D1841E}"/>
              </a:ext>
            </a:extLst>
          </p:cNvPr>
          <p:cNvSpPr/>
          <p:nvPr/>
        </p:nvSpPr>
        <p:spPr>
          <a:xfrm>
            <a:off x="2190195" y="4175838"/>
            <a:ext cx="1817368" cy="367550"/>
          </a:xfrm>
          <a:prstGeom prst="roundRect">
            <a:avLst/>
          </a:prstGeom>
          <a:solidFill>
            <a:schemeClr val="bg2"/>
          </a:solidFill>
          <a:ln w="15875" cap="flat" cmpd="sng" algn="ctr">
            <a:noFill/>
            <a:prstDash val="solid"/>
          </a:ln>
          <a:effectLst/>
        </p:spPr>
        <p:txBody>
          <a:bodyPr rtlCol="0" anchor="ctr">
            <a:noAutofit/>
          </a:bodyPr>
          <a:lstStyle/>
          <a:p>
            <a:pPr defTabSz="685766">
              <a:defRPr/>
            </a:pPr>
            <a:r>
              <a:rPr lang="en-IT" sz="2000" dirty="0">
                <a:solidFill>
                  <a:prstClr val="white"/>
                </a:solidFill>
                <a:latin typeface="Aptos" panose="020B0004020202020204" pitchFamily="34" charset="0"/>
              </a:rPr>
              <a:t>Organi</a:t>
            </a:r>
            <a:r>
              <a:rPr lang="en-US" sz="2000" dirty="0">
                <a:solidFill>
                  <a:prstClr val="white"/>
                </a:solidFill>
                <a:latin typeface="Aptos" panose="020B0004020202020204" pitchFamily="34" charset="0"/>
              </a:rPr>
              <a:t>s</a:t>
            </a:r>
            <a:r>
              <a:rPr lang="en-IT" sz="2000" dirty="0">
                <a:solidFill>
                  <a:prstClr val="white"/>
                </a:solidFill>
                <a:latin typeface="Aptos" panose="020B0004020202020204" pitchFamily="34" charset="0"/>
              </a:rPr>
              <a:t>ations</a:t>
            </a:r>
          </a:p>
        </p:txBody>
      </p:sp>
      <p:sp>
        <p:nvSpPr>
          <p:cNvPr id="20" name="TextBox 19">
            <a:extLst>
              <a:ext uri="{FF2B5EF4-FFF2-40B4-BE49-F238E27FC236}">
                <a16:creationId xmlns:a16="http://schemas.microsoft.com/office/drawing/2014/main" id="{B10C484A-3D15-7092-ED57-380922D40117}"/>
              </a:ext>
            </a:extLst>
          </p:cNvPr>
          <p:cNvSpPr txBox="1"/>
          <p:nvPr/>
        </p:nvSpPr>
        <p:spPr>
          <a:xfrm>
            <a:off x="4024709" y="4172968"/>
            <a:ext cx="7543800" cy="400110"/>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Organisations in the field: we look for them in the affiliations</a:t>
            </a:r>
            <a:endParaRPr lang="en-IT" sz="2000" dirty="0">
              <a:solidFill>
                <a:srgbClr val="222080"/>
              </a:solidFill>
              <a:latin typeface="Aptos" panose="020B0004020202020204" pitchFamily="34" charset="0"/>
            </a:endParaRPr>
          </a:p>
        </p:txBody>
      </p:sp>
      <p:sp>
        <p:nvSpPr>
          <p:cNvPr id="33" name="Rounded Rectangle 2">
            <a:extLst>
              <a:ext uri="{FF2B5EF4-FFF2-40B4-BE49-F238E27FC236}">
                <a16:creationId xmlns:a16="http://schemas.microsoft.com/office/drawing/2014/main" id="{D3FFDE54-7B5E-7C5F-A396-C48309FA5302}"/>
              </a:ext>
            </a:extLst>
          </p:cNvPr>
          <p:cNvSpPr/>
          <p:nvPr/>
        </p:nvSpPr>
        <p:spPr>
          <a:xfrm>
            <a:off x="2190195" y="4594096"/>
            <a:ext cx="1817366" cy="545397"/>
          </a:xfrm>
          <a:prstGeom prst="roundRect">
            <a:avLst/>
          </a:prstGeom>
          <a:solidFill>
            <a:schemeClr val="bg2"/>
          </a:solidFill>
          <a:ln w="15875" cap="flat" cmpd="sng" algn="ctr">
            <a:noFill/>
            <a:prstDash val="solid"/>
          </a:ln>
          <a:effectLst/>
        </p:spPr>
        <p:txBody>
          <a:bodyPr rtlCol="0" anchor="ctr">
            <a:noAutofit/>
          </a:bodyPr>
          <a:lstStyle/>
          <a:p>
            <a:pPr algn="ctr" defTabSz="685766"/>
            <a:r>
              <a:rPr lang="en-IT" sz="2000" dirty="0">
                <a:solidFill>
                  <a:prstClr val="white"/>
                </a:solidFill>
                <a:latin typeface="Aptos" panose="020B0004020202020204" pitchFamily="34" charset="0"/>
              </a:rPr>
              <a:t>Advanced criteria</a:t>
            </a:r>
          </a:p>
        </p:txBody>
      </p:sp>
      <p:sp>
        <p:nvSpPr>
          <p:cNvPr id="34" name="TextBox 33">
            <a:extLst>
              <a:ext uri="{FF2B5EF4-FFF2-40B4-BE49-F238E27FC236}">
                <a16:creationId xmlns:a16="http://schemas.microsoft.com/office/drawing/2014/main" id="{198D710D-2AA7-781A-B0BB-AE867A8A1974}"/>
              </a:ext>
            </a:extLst>
          </p:cNvPr>
          <p:cNvSpPr txBox="1"/>
          <p:nvPr/>
        </p:nvSpPr>
        <p:spPr>
          <a:xfrm>
            <a:off x="4016138" y="4714760"/>
            <a:ext cx="7543800" cy="400110"/>
          </a:xfrm>
          <a:prstGeom prst="rect">
            <a:avLst/>
          </a:prstGeom>
          <a:noFill/>
        </p:spPr>
        <p:txBody>
          <a:bodyPr wrap="square" rtlCol="0">
            <a:spAutoFit/>
          </a:bodyPr>
          <a:lstStyle/>
          <a:p>
            <a:pPr defTabSz="685766"/>
            <a:r>
              <a:rPr lang="en-GB" sz="2000" dirty="0">
                <a:solidFill>
                  <a:srgbClr val="222080"/>
                </a:solidFill>
                <a:latin typeface="Aptos" panose="020B0004020202020204" pitchFamily="34" charset="0"/>
              </a:rPr>
              <a:t>Combine criteria in AND or OR, like in an advanced search</a:t>
            </a:r>
            <a:endParaRPr lang="en-IT" sz="2000" dirty="0">
              <a:solidFill>
                <a:srgbClr val="222080"/>
              </a:solidFill>
              <a:latin typeface="Aptos" panose="020B0004020202020204" pitchFamily="34" charset="0"/>
            </a:endParaRPr>
          </a:p>
        </p:txBody>
      </p:sp>
      <p:sp>
        <p:nvSpPr>
          <p:cNvPr id="35" name="Slide Number Placeholder 2">
            <a:extLst>
              <a:ext uri="{FF2B5EF4-FFF2-40B4-BE49-F238E27FC236}">
                <a16:creationId xmlns:a16="http://schemas.microsoft.com/office/drawing/2014/main" id="{C7605F6B-2093-D794-0212-C09B38CB0A04}"/>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11</a:t>
            </a:fld>
            <a:endParaRPr lang="en-GB" dirty="0">
              <a:solidFill>
                <a:schemeClr val="bg1"/>
              </a:solidFill>
            </a:endParaRPr>
          </a:p>
        </p:txBody>
      </p:sp>
    </p:spTree>
    <p:extLst>
      <p:ext uri="{BB962C8B-B14F-4D97-AF65-F5344CB8AC3E}">
        <p14:creationId xmlns:p14="http://schemas.microsoft.com/office/powerpoint/2010/main" val="2035650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0C102-1607-B3EA-F6FE-715C8635DD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F5C886-1DB2-9CEF-BCB6-3CF12F33BCB4}"/>
              </a:ext>
            </a:extLst>
          </p:cNvPr>
          <p:cNvSpPr>
            <a:spLocks noGrp="1" noRot="1" noMove="1" noResize="1" noEditPoints="1" noAdjustHandles="1" noChangeArrowheads="1" noChangeShapeType="1"/>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and black logo&#10;&#10;Description automatically generated">
            <a:extLst>
              <a:ext uri="{FF2B5EF4-FFF2-40B4-BE49-F238E27FC236}">
                <a16:creationId xmlns:a16="http://schemas.microsoft.com/office/drawing/2014/main" id="{E5F35A86-CE79-A2CB-1D1A-462885524BB5}"/>
              </a:ext>
            </a:extLst>
          </p:cNvPr>
          <p:cNvPicPr>
            <a:picLocks noGrp="1" noRot="1" noChangeAspect="1" noMove="1" noResize="1" noEditPoints="1" noAdjustHandles="1" noChangeArrowheads="1" noChangeShapeType="1" noCrop="1"/>
          </p:cNvPicPr>
          <p:nvPr/>
        </p:nvPicPr>
        <p:blipFill>
          <a:blip r:embed="rId2"/>
          <a:stretch>
            <a:fillRect/>
          </a:stretch>
        </p:blipFill>
        <p:spPr>
          <a:xfrm>
            <a:off x="270948" y="6355578"/>
            <a:ext cx="1100652" cy="393090"/>
          </a:xfrm>
          <a:prstGeom prst="rect">
            <a:avLst/>
          </a:prstGeom>
        </p:spPr>
      </p:pic>
      <p:pic>
        <p:nvPicPr>
          <p:cNvPr id="7" name="Picture 6">
            <a:extLst>
              <a:ext uri="{FF2B5EF4-FFF2-40B4-BE49-F238E27FC236}">
                <a16:creationId xmlns:a16="http://schemas.microsoft.com/office/drawing/2014/main" id="{5D85E6A5-C31C-0A02-76D2-8B282D80E765}"/>
              </a:ext>
            </a:extLst>
          </p:cNvPr>
          <p:cNvPicPr>
            <a:picLocks noGrp="1" noRot="1" noChangeAspect="1" noMove="1" noResize="1" noEditPoints="1" noAdjustHandles="1" noChangeArrowheads="1" noChangeShapeType="1" noCrop="1"/>
          </p:cNvPicPr>
          <p:nvPr/>
        </p:nvPicPr>
        <p:blipFill>
          <a:blip r:embed="rId3"/>
          <a:stretch>
            <a:fillRect/>
          </a:stretch>
        </p:blipFill>
        <p:spPr>
          <a:xfrm>
            <a:off x="1502028" y="6417264"/>
            <a:ext cx="432331" cy="298817"/>
          </a:xfrm>
          <a:prstGeom prst="rect">
            <a:avLst/>
          </a:prstGeom>
        </p:spPr>
      </p:pic>
      <p:sp>
        <p:nvSpPr>
          <p:cNvPr id="2" name="Google Shape;649;p89">
            <a:extLst>
              <a:ext uri="{FF2B5EF4-FFF2-40B4-BE49-F238E27FC236}">
                <a16:creationId xmlns:a16="http://schemas.microsoft.com/office/drawing/2014/main" id="{7F20A32C-5935-E8D8-246B-191D9D974909}"/>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Community Gateway </a:t>
            </a:r>
            <a:r>
              <a:rPr lang="it" sz="3733" dirty="0">
                <a:solidFill>
                  <a:srgbClr val="FBAF17"/>
                </a:solidFill>
                <a:latin typeface="Aptos" panose="020B0004020202020204" pitchFamily="34" charset="0"/>
                <a:ea typeface="Poppins"/>
                <a:cs typeface="Poppins"/>
                <a:sym typeface="Poppins"/>
              </a:rPr>
              <a:t>Content Configuration</a:t>
            </a:r>
            <a:endParaRPr sz="3733" dirty="0">
              <a:solidFill>
                <a:srgbClr val="FBAF17"/>
              </a:solidFill>
              <a:latin typeface="Aptos" panose="020B0004020202020204" pitchFamily="34" charset="0"/>
              <a:ea typeface="Poppins"/>
              <a:cs typeface="Poppins"/>
              <a:sym typeface="Poppins"/>
            </a:endParaRPr>
          </a:p>
        </p:txBody>
      </p:sp>
      <p:pic>
        <p:nvPicPr>
          <p:cNvPr id="6" name="Google Shape;1909;g290ef586b75_6_1247">
            <a:extLst>
              <a:ext uri="{FF2B5EF4-FFF2-40B4-BE49-F238E27FC236}">
                <a16:creationId xmlns:a16="http://schemas.microsoft.com/office/drawing/2014/main" id="{744D5B19-9AC4-F8CC-EA35-AD3814DE579C}"/>
              </a:ext>
            </a:extLst>
          </p:cNvPr>
          <p:cNvPicPr preferRelativeResize="0"/>
          <p:nvPr/>
        </p:nvPicPr>
        <p:blipFill>
          <a:blip r:embed="rId4">
            <a:alphaModFix/>
          </a:blip>
          <a:stretch>
            <a:fillRect/>
          </a:stretch>
        </p:blipFill>
        <p:spPr>
          <a:xfrm>
            <a:off x="31890" y="206645"/>
            <a:ext cx="2764550" cy="525275"/>
          </a:xfrm>
          <a:prstGeom prst="rect">
            <a:avLst/>
          </a:prstGeom>
          <a:noFill/>
          <a:ln>
            <a:noFill/>
          </a:ln>
        </p:spPr>
      </p:pic>
      <p:grpSp>
        <p:nvGrpSpPr>
          <p:cNvPr id="26" name="Group 25">
            <a:extLst>
              <a:ext uri="{FF2B5EF4-FFF2-40B4-BE49-F238E27FC236}">
                <a16:creationId xmlns:a16="http://schemas.microsoft.com/office/drawing/2014/main" id="{5F6C8F42-25D6-E6F7-F3B3-B66662189E2A}"/>
              </a:ext>
            </a:extLst>
          </p:cNvPr>
          <p:cNvGrpSpPr/>
          <p:nvPr/>
        </p:nvGrpSpPr>
        <p:grpSpPr>
          <a:xfrm>
            <a:off x="4927851" y="2890158"/>
            <a:ext cx="2176130" cy="2250162"/>
            <a:chOff x="10737728" y="4560947"/>
            <a:chExt cx="1315965" cy="1375645"/>
          </a:xfrm>
        </p:grpSpPr>
        <p:pic>
          <p:nvPicPr>
            <p:cNvPr id="27" name="Content Placeholder 26" descr="Julia Reda – Text and data mining limited">
              <a:extLst>
                <a:ext uri="{FF2B5EF4-FFF2-40B4-BE49-F238E27FC236}">
                  <a16:creationId xmlns:a16="http://schemas.microsoft.com/office/drawing/2014/main" id="{507CF765-60ED-6932-D288-C6B357DC2ECB}"/>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0995660" y="4560947"/>
              <a:ext cx="800100" cy="800100"/>
            </a:xfrm>
            <a:prstGeom prst="rect">
              <a:avLst/>
            </a:prstGeom>
          </p:spPr>
        </p:pic>
        <p:sp>
          <p:nvSpPr>
            <p:cNvPr id="28" name="TextBox 27">
              <a:extLst>
                <a:ext uri="{FF2B5EF4-FFF2-40B4-BE49-F238E27FC236}">
                  <a16:creationId xmlns:a16="http://schemas.microsoft.com/office/drawing/2014/main" id="{655FB8DE-C206-8A5C-3B6A-565B3A94C5EA}"/>
                </a:ext>
              </a:extLst>
            </p:cNvPr>
            <p:cNvSpPr txBox="1"/>
            <p:nvPr/>
          </p:nvSpPr>
          <p:spPr>
            <a:xfrm>
              <a:off x="10737728" y="5349022"/>
              <a:ext cx="1315965" cy="587570"/>
            </a:xfrm>
            <a:prstGeom prst="rect">
              <a:avLst/>
            </a:prstGeom>
            <a:noFill/>
          </p:spPr>
          <p:txBody>
            <a:bodyPr wrap="square" rtlCol="0">
              <a:spAutoFit/>
            </a:bodyPr>
            <a:lstStyle/>
            <a:p>
              <a:pPr algn="ctr" defTabSz="685766"/>
              <a:r>
                <a:rPr lang="en-IT" sz="2000" dirty="0">
                  <a:solidFill>
                    <a:srgbClr val="222080"/>
                  </a:solidFill>
                  <a:latin typeface="Aptos" panose="020B0004020202020204" pitchFamily="34" charset="0"/>
                </a:rPr>
                <a:t>OpenAIRE algorithms</a:t>
              </a:r>
            </a:p>
          </p:txBody>
        </p:sp>
      </p:grpSp>
      <p:sp>
        <p:nvSpPr>
          <p:cNvPr id="29" name="Rounded Rectangle 91">
            <a:extLst>
              <a:ext uri="{FF2B5EF4-FFF2-40B4-BE49-F238E27FC236}">
                <a16:creationId xmlns:a16="http://schemas.microsoft.com/office/drawing/2014/main" id="{C10C4E52-711F-7649-61EE-4C3D29FF6BDF}"/>
              </a:ext>
            </a:extLst>
          </p:cNvPr>
          <p:cNvSpPr/>
          <p:nvPr/>
        </p:nvSpPr>
        <p:spPr>
          <a:xfrm>
            <a:off x="3646801" y="1115395"/>
            <a:ext cx="2591525" cy="450123"/>
          </a:xfrm>
          <a:prstGeom prst="roundRect">
            <a:avLst/>
          </a:prstGeom>
          <a:solidFill>
            <a:schemeClr val="accent6">
              <a:lumMod val="75000"/>
            </a:schemeClr>
          </a:solidFill>
          <a:ln w="15875" cap="flat" cmpd="sng" algn="ctr">
            <a:noFill/>
            <a:prstDash val="solid"/>
          </a:ln>
          <a:effectLst/>
        </p:spPr>
        <p:txBody>
          <a:bodyPr rtlCol="0" anchor="ctr">
            <a:normAutofit/>
          </a:bodyPr>
          <a:lstStyle/>
          <a:p>
            <a:pPr defTabSz="685766"/>
            <a:r>
              <a:rPr lang="en-IT" sz="2000" dirty="0">
                <a:solidFill>
                  <a:prstClr val="white"/>
                </a:solidFill>
                <a:latin typeface="Aptos" panose="020B0004020202020204" pitchFamily="34" charset="0"/>
              </a:rPr>
              <a:t>Propagation</a:t>
            </a:r>
          </a:p>
        </p:txBody>
      </p:sp>
      <p:sp>
        <p:nvSpPr>
          <p:cNvPr id="30" name="TextBox 29">
            <a:extLst>
              <a:ext uri="{FF2B5EF4-FFF2-40B4-BE49-F238E27FC236}">
                <a16:creationId xmlns:a16="http://schemas.microsoft.com/office/drawing/2014/main" id="{08D9128D-84B6-6157-FC29-3BE67978AF12}"/>
              </a:ext>
            </a:extLst>
          </p:cNvPr>
          <p:cNvSpPr txBox="1"/>
          <p:nvPr/>
        </p:nvSpPr>
        <p:spPr>
          <a:xfrm>
            <a:off x="637908" y="1631257"/>
            <a:ext cx="5640555" cy="1015663"/>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2400" kern="1200">
                <a:solidFill>
                  <a:prstClr val="black"/>
                </a:solidFill>
                <a:latin typeface="Calibri" panose="020F0502020204030204"/>
              </a:defRPr>
            </a:lvl1pPr>
          </a:lstStyle>
          <a:p>
            <a:pPr algn="r" defTabSz="685766"/>
            <a:r>
              <a:rPr lang="en-GB" sz="2000" dirty="0">
                <a:solidFill>
                  <a:srgbClr val="222080"/>
                </a:solidFill>
                <a:latin typeface="Aptos" panose="020B0004020202020204" pitchFamily="34" charset="0"/>
              </a:rPr>
              <a:t>If a community result is supplemented by another research product, then the latter is also added in the community gateway</a:t>
            </a:r>
          </a:p>
        </p:txBody>
      </p:sp>
      <p:sp>
        <p:nvSpPr>
          <p:cNvPr id="31" name="Rounded Rectangle 93">
            <a:extLst>
              <a:ext uri="{FF2B5EF4-FFF2-40B4-BE49-F238E27FC236}">
                <a16:creationId xmlns:a16="http://schemas.microsoft.com/office/drawing/2014/main" id="{18481A05-7AFF-58DA-89DA-4A517CE40835}"/>
              </a:ext>
            </a:extLst>
          </p:cNvPr>
          <p:cNvSpPr/>
          <p:nvPr/>
        </p:nvSpPr>
        <p:spPr>
          <a:xfrm>
            <a:off x="1743421" y="4533594"/>
            <a:ext cx="2977435" cy="349937"/>
          </a:xfrm>
          <a:prstGeom prst="roundRect">
            <a:avLst/>
          </a:prstGeom>
          <a:solidFill>
            <a:schemeClr val="accent6"/>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Graph Full-text mining</a:t>
            </a:r>
          </a:p>
        </p:txBody>
      </p:sp>
      <p:sp>
        <p:nvSpPr>
          <p:cNvPr id="32" name="TextBox 31">
            <a:extLst>
              <a:ext uri="{FF2B5EF4-FFF2-40B4-BE49-F238E27FC236}">
                <a16:creationId xmlns:a16="http://schemas.microsoft.com/office/drawing/2014/main" id="{67EF7470-0A2D-7398-96E0-BC37EFEC2B19}"/>
              </a:ext>
            </a:extLst>
          </p:cNvPr>
          <p:cNvSpPr txBox="1"/>
          <p:nvPr/>
        </p:nvSpPr>
        <p:spPr>
          <a:xfrm>
            <a:off x="1663337" y="4960223"/>
            <a:ext cx="3137602" cy="1323439"/>
          </a:xfrm>
          <a:prstGeom prst="rect">
            <a:avLst/>
          </a:prstGeom>
          <a:noFill/>
        </p:spPr>
        <p:txBody>
          <a:bodyPr wrap="square" rtlCol="0">
            <a:spAutoFit/>
          </a:bodyPr>
          <a:lstStyle/>
          <a:p>
            <a:pPr algn="r" defTabSz="685766"/>
            <a:r>
              <a:rPr lang="en-GB" sz="2000" dirty="0">
                <a:solidFill>
                  <a:srgbClr val="222080"/>
                </a:solidFill>
                <a:latin typeface="Aptos" panose="020B0004020202020204" pitchFamily="34" charset="0"/>
              </a:rPr>
              <a:t>Links to projects</a:t>
            </a:r>
            <a:br>
              <a:rPr lang="en-GB" sz="2000" dirty="0">
                <a:solidFill>
                  <a:srgbClr val="222080"/>
                </a:solidFill>
                <a:latin typeface="Aptos" panose="020B0004020202020204" pitchFamily="34" charset="0"/>
              </a:rPr>
            </a:br>
            <a:r>
              <a:rPr lang="en-GB" sz="2000" dirty="0">
                <a:solidFill>
                  <a:srgbClr val="222080"/>
                </a:solidFill>
                <a:latin typeface="Aptos" panose="020B0004020202020204" pitchFamily="34" charset="0"/>
              </a:rPr>
              <a:t>Affiliations</a:t>
            </a:r>
          </a:p>
          <a:p>
            <a:pPr algn="r" defTabSz="685766"/>
            <a:r>
              <a:rPr lang="en-GB" sz="2000" dirty="0">
                <a:solidFill>
                  <a:srgbClr val="222080"/>
                </a:solidFill>
                <a:latin typeface="Aptos" panose="020B0004020202020204" pitchFamily="34" charset="0"/>
              </a:rPr>
              <a:t>Document classification</a:t>
            </a:r>
          </a:p>
          <a:p>
            <a:pPr algn="r" defTabSz="685766"/>
            <a:r>
              <a:rPr lang="en-GB" sz="2000" dirty="0">
                <a:solidFill>
                  <a:srgbClr val="222080"/>
                </a:solidFill>
                <a:latin typeface="Aptos" panose="020B0004020202020204" pitchFamily="34" charset="0"/>
              </a:rPr>
              <a:t>. . . </a:t>
            </a:r>
          </a:p>
        </p:txBody>
      </p:sp>
      <p:sp>
        <p:nvSpPr>
          <p:cNvPr id="35" name="Slide Number Placeholder 2">
            <a:extLst>
              <a:ext uri="{FF2B5EF4-FFF2-40B4-BE49-F238E27FC236}">
                <a16:creationId xmlns:a16="http://schemas.microsoft.com/office/drawing/2014/main" id="{E03ADE01-DE4A-2AAA-5E7F-E9974F4797BB}"/>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12</a:t>
            </a:fld>
            <a:endParaRPr lang="en-GB" dirty="0">
              <a:solidFill>
                <a:schemeClr val="bg1"/>
              </a:solidFill>
            </a:endParaRPr>
          </a:p>
        </p:txBody>
      </p:sp>
      <p:sp>
        <p:nvSpPr>
          <p:cNvPr id="36" name="Rounded Rectangle 93">
            <a:extLst>
              <a:ext uri="{FF2B5EF4-FFF2-40B4-BE49-F238E27FC236}">
                <a16:creationId xmlns:a16="http://schemas.microsoft.com/office/drawing/2014/main" id="{EEB5518D-C06A-7043-9B34-898FCEE5E221}"/>
              </a:ext>
            </a:extLst>
          </p:cNvPr>
          <p:cNvSpPr/>
          <p:nvPr/>
        </p:nvSpPr>
        <p:spPr>
          <a:xfrm>
            <a:off x="7461945" y="3128283"/>
            <a:ext cx="3027053" cy="349937"/>
          </a:xfrm>
          <a:prstGeom prst="roundRect">
            <a:avLst/>
          </a:prstGeom>
          <a:solidFill>
            <a:schemeClr val="accent6">
              <a:lumMod val="40000"/>
              <a:lumOff val="60000"/>
            </a:schemeClr>
          </a:solidFill>
          <a:ln w="15875" cap="flat" cmpd="sng" algn="ctr">
            <a:noFill/>
            <a:prstDash val="solid"/>
          </a:ln>
          <a:effectLst/>
        </p:spPr>
        <p:txBody>
          <a:bodyPr rtlCol="0" anchor="ctr">
            <a:noAutofit/>
          </a:bodyPr>
          <a:lstStyle/>
          <a:p>
            <a:pPr defTabSz="685766"/>
            <a:r>
              <a:rPr lang="en-IT" sz="2000" dirty="0">
                <a:solidFill>
                  <a:prstClr val="white"/>
                </a:solidFill>
                <a:latin typeface="Aptos" panose="020B0004020202020204" pitchFamily="34" charset="0"/>
              </a:rPr>
              <a:t>Custom Full-text mining</a:t>
            </a:r>
          </a:p>
        </p:txBody>
      </p:sp>
      <p:sp>
        <p:nvSpPr>
          <p:cNvPr id="37" name="TextBox 36">
            <a:extLst>
              <a:ext uri="{FF2B5EF4-FFF2-40B4-BE49-F238E27FC236}">
                <a16:creationId xmlns:a16="http://schemas.microsoft.com/office/drawing/2014/main" id="{25AA20BD-C84A-04C7-8FC9-79F05BCCA841}"/>
              </a:ext>
            </a:extLst>
          </p:cNvPr>
          <p:cNvSpPr txBox="1"/>
          <p:nvPr/>
        </p:nvSpPr>
        <p:spPr>
          <a:xfrm>
            <a:off x="7406670" y="3580502"/>
            <a:ext cx="3137602" cy="707886"/>
          </a:xfrm>
          <a:prstGeom prst="rect">
            <a:avLst/>
          </a:prstGeom>
          <a:noFill/>
        </p:spPr>
        <p:txBody>
          <a:bodyPr wrap="square" rtlCol="0">
            <a:spAutoFit/>
          </a:bodyPr>
          <a:lstStyle/>
          <a:p>
            <a:pPr algn="r" defTabSz="685766"/>
            <a:r>
              <a:rPr lang="en-GB" sz="2000" dirty="0">
                <a:solidFill>
                  <a:srgbClr val="222080"/>
                </a:solidFill>
                <a:latin typeface="Aptos" panose="020B0004020202020204" pitchFamily="34" charset="0"/>
              </a:rPr>
              <a:t>Publications related to community “concepts”</a:t>
            </a:r>
          </a:p>
        </p:txBody>
      </p:sp>
    </p:spTree>
    <p:extLst>
      <p:ext uri="{BB962C8B-B14F-4D97-AF65-F5344CB8AC3E}">
        <p14:creationId xmlns:p14="http://schemas.microsoft.com/office/powerpoint/2010/main" val="2571421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1002B-9657-62D3-EAC2-A80AFAFE578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74FD47-33A5-EB2F-2477-C78C6AF8319A}"/>
              </a:ext>
            </a:extLst>
          </p:cNvPr>
          <p:cNvSpPr>
            <a:spLocks noGrp="1" noRot="1" noMove="1" noResize="1" noEditPoints="1" noAdjustHandles="1" noChangeArrowheads="1" noChangeShapeType="1"/>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and black logo&#10;&#10;Description automatically generated">
            <a:extLst>
              <a:ext uri="{FF2B5EF4-FFF2-40B4-BE49-F238E27FC236}">
                <a16:creationId xmlns:a16="http://schemas.microsoft.com/office/drawing/2014/main" id="{A6707B03-2A48-86EC-2EE8-26E925B830C7}"/>
              </a:ext>
            </a:extLst>
          </p:cNvPr>
          <p:cNvPicPr>
            <a:picLocks noGrp="1" noRot="1" noChangeAspect="1" noMove="1" noResize="1" noEditPoints="1" noAdjustHandles="1" noChangeArrowheads="1" noChangeShapeType="1" noCrop="1"/>
          </p:cNvPicPr>
          <p:nvPr/>
        </p:nvPicPr>
        <p:blipFill>
          <a:blip r:embed="rId2"/>
          <a:stretch>
            <a:fillRect/>
          </a:stretch>
        </p:blipFill>
        <p:spPr>
          <a:xfrm>
            <a:off x="270948" y="6355578"/>
            <a:ext cx="1100652" cy="393090"/>
          </a:xfrm>
          <a:prstGeom prst="rect">
            <a:avLst/>
          </a:prstGeom>
        </p:spPr>
      </p:pic>
      <p:pic>
        <p:nvPicPr>
          <p:cNvPr id="7" name="Picture 6">
            <a:extLst>
              <a:ext uri="{FF2B5EF4-FFF2-40B4-BE49-F238E27FC236}">
                <a16:creationId xmlns:a16="http://schemas.microsoft.com/office/drawing/2014/main" id="{5E686EB0-9FAD-E76E-CFE8-67803C5B5109}"/>
              </a:ext>
            </a:extLst>
          </p:cNvPr>
          <p:cNvPicPr>
            <a:picLocks noGrp="1" noRot="1" noChangeAspect="1" noMove="1" noResize="1" noEditPoints="1" noAdjustHandles="1" noChangeArrowheads="1" noChangeShapeType="1" noCrop="1"/>
          </p:cNvPicPr>
          <p:nvPr/>
        </p:nvPicPr>
        <p:blipFill>
          <a:blip r:embed="rId3"/>
          <a:stretch>
            <a:fillRect/>
          </a:stretch>
        </p:blipFill>
        <p:spPr>
          <a:xfrm>
            <a:off x="1502028" y="6417264"/>
            <a:ext cx="432331" cy="298817"/>
          </a:xfrm>
          <a:prstGeom prst="rect">
            <a:avLst/>
          </a:prstGeom>
        </p:spPr>
      </p:pic>
      <p:sp>
        <p:nvSpPr>
          <p:cNvPr id="2" name="Google Shape;649;p89">
            <a:extLst>
              <a:ext uri="{FF2B5EF4-FFF2-40B4-BE49-F238E27FC236}">
                <a16:creationId xmlns:a16="http://schemas.microsoft.com/office/drawing/2014/main" id="{5A0CFD64-DFC0-9DEA-87FC-DA126C054297}"/>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Community Gateway </a:t>
            </a:r>
            <a:r>
              <a:rPr lang="it" sz="3733" dirty="0">
                <a:solidFill>
                  <a:srgbClr val="FBAF17"/>
                </a:solidFill>
                <a:latin typeface="Aptos" panose="020B0004020202020204" pitchFamily="34" charset="0"/>
                <a:ea typeface="Poppins"/>
                <a:cs typeface="Poppins"/>
                <a:sym typeface="Poppins"/>
              </a:rPr>
              <a:t>Content Configuration</a:t>
            </a:r>
            <a:endParaRPr sz="3733" dirty="0">
              <a:solidFill>
                <a:srgbClr val="FBAF17"/>
              </a:solidFill>
              <a:latin typeface="Aptos" panose="020B0004020202020204" pitchFamily="34" charset="0"/>
              <a:ea typeface="Poppins"/>
              <a:cs typeface="Poppins"/>
              <a:sym typeface="Poppins"/>
            </a:endParaRPr>
          </a:p>
        </p:txBody>
      </p:sp>
      <p:pic>
        <p:nvPicPr>
          <p:cNvPr id="6" name="Google Shape;1909;g290ef586b75_6_1247">
            <a:extLst>
              <a:ext uri="{FF2B5EF4-FFF2-40B4-BE49-F238E27FC236}">
                <a16:creationId xmlns:a16="http://schemas.microsoft.com/office/drawing/2014/main" id="{833E0C61-64F4-3FB2-40F4-91E5541D0A58}"/>
              </a:ext>
            </a:extLst>
          </p:cNvPr>
          <p:cNvPicPr preferRelativeResize="0"/>
          <p:nvPr/>
        </p:nvPicPr>
        <p:blipFill>
          <a:blip r:embed="rId4">
            <a:alphaModFix/>
          </a:blip>
          <a:stretch>
            <a:fillRect/>
          </a:stretch>
        </p:blipFill>
        <p:spPr>
          <a:xfrm>
            <a:off x="31890" y="206645"/>
            <a:ext cx="2764550" cy="525275"/>
          </a:xfrm>
          <a:prstGeom prst="rect">
            <a:avLst/>
          </a:prstGeom>
          <a:noFill/>
          <a:ln>
            <a:noFill/>
          </a:ln>
        </p:spPr>
      </p:pic>
      <p:grpSp>
        <p:nvGrpSpPr>
          <p:cNvPr id="21" name="Group 20">
            <a:extLst>
              <a:ext uri="{FF2B5EF4-FFF2-40B4-BE49-F238E27FC236}">
                <a16:creationId xmlns:a16="http://schemas.microsoft.com/office/drawing/2014/main" id="{A60C3D6F-1B0F-9BD0-457C-F6587AE1485B}"/>
              </a:ext>
            </a:extLst>
          </p:cNvPr>
          <p:cNvGrpSpPr/>
          <p:nvPr/>
        </p:nvGrpSpPr>
        <p:grpSpPr>
          <a:xfrm>
            <a:off x="914585" y="2481684"/>
            <a:ext cx="2327259" cy="1782918"/>
            <a:chOff x="133135" y="4139505"/>
            <a:chExt cx="1530920" cy="1164453"/>
          </a:xfrm>
        </p:grpSpPr>
        <p:pic>
          <p:nvPicPr>
            <p:cNvPr id="22" name="Picture 21">
              <a:extLst>
                <a:ext uri="{FF2B5EF4-FFF2-40B4-BE49-F238E27FC236}">
                  <a16:creationId xmlns:a16="http://schemas.microsoft.com/office/drawing/2014/main" id="{DD8FAC5A-2727-EF6A-6D86-8100E33F08BC}"/>
                </a:ext>
              </a:extLst>
            </p:cNvPr>
            <p:cNvPicPr>
              <a:picLocks noChangeAspect="1"/>
            </p:cNvPicPr>
            <p:nvPr/>
          </p:nvPicPr>
          <p:blipFill>
            <a:blip r:embed="rId5"/>
            <a:stretch>
              <a:fillRect/>
            </a:stretch>
          </p:blipFill>
          <p:spPr>
            <a:xfrm>
              <a:off x="501453" y="4139505"/>
              <a:ext cx="932504" cy="878128"/>
            </a:xfrm>
            <a:prstGeom prst="ellipse">
              <a:avLst/>
            </a:prstGeom>
          </p:spPr>
        </p:pic>
        <p:sp>
          <p:nvSpPr>
            <p:cNvPr id="23" name="TextBox 22">
              <a:extLst>
                <a:ext uri="{FF2B5EF4-FFF2-40B4-BE49-F238E27FC236}">
                  <a16:creationId xmlns:a16="http://schemas.microsoft.com/office/drawing/2014/main" id="{E4FFA279-F315-29B4-3814-4BD298FD6289}"/>
                </a:ext>
              </a:extLst>
            </p:cNvPr>
            <p:cNvSpPr txBox="1"/>
            <p:nvPr/>
          </p:nvSpPr>
          <p:spPr>
            <a:xfrm>
              <a:off x="133135" y="5042640"/>
              <a:ext cx="1530920" cy="261318"/>
            </a:xfrm>
            <a:prstGeom prst="rect">
              <a:avLst/>
            </a:prstGeom>
            <a:noFill/>
          </p:spPr>
          <p:txBody>
            <a:bodyPr wrap="square" rtlCol="0">
              <a:spAutoFit/>
            </a:bodyPr>
            <a:lstStyle/>
            <a:p>
              <a:pPr algn="ctr" defTabSz="685766"/>
              <a:r>
                <a:rPr lang="en-IT" sz="2000" dirty="0">
                  <a:solidFill>
                    <a:srgbClr val="222080"/>
                  </a:solidFill>
                  <a:latin typeface="Aptos" panose="020B0004020202020204" pitchFamily="34" charset="0"/>
                </a:rPr>
                <a:t>Researchers</a:t>
              </a:r>
            </a:p>
          </p:txBody>
        </p:sp>
      </p:grpSp>
      <p:sp>
        <p:nvSpPr>
          <p:cNvPr id="24" name="Rounded Rectangle 88">
            <a:extLst>
              <a:ext uri="{FF2B5EF4-FFF2-40B4-BE49-F238E27FC236}">
                <a16:creationId xmlns:a16="http://schemas.microsoft.com/office/drawing/2014/main" id="{A897468A-F1AF-9BA8-664E-38087B19150D}"/>
              </a:ext>
            </a:extLst>
          </p:cNvPr>
          <p:cNvSpPr/>
          <p:nvPr/>
        </p:nvSpPr>
        <p:spPr>
          <a:xfrm>
            <a:off x="2292386" y="1404427"/>
            <a:ext cx="1199339" cy="710305"/>
          </a:xfrm>
          <a:prstGeom prst="roundRect">
            <a:avLst/>
          </a:prstGeom>
          <a:solidFill>
            <a:srgbClr val="00B0F0"/>
          </a:solidFill>
          <a:ln w="15875" cap="flat" cmpd="sng" algn="ctr">
            <a:noFill/>
            <a:prstDash val="solid"/>
          </a:ln>
          <a:effectLst/>
        </p:spPr>
        <p:txBody>
          <a:bodyPr rtlCol="0" anchor="ctr">
            <a:noAutofit/>
          </a:bodyPr>
          <a:lstStyle/>
          <a:p>
            <a:pPr algn="ctr" defTabSz="685766"/>
            <a:r>
              <a:rPr lang="en-IT" sz="2000" dirty="0">
                <a:solidFill>
                  <a:prstClr val="white"/>
                </a:solidFill>
                <a:latin typeface="Aptos" panose="020B0004020202020204" pitchFamily="34" charset="0"/>
              </a:rPr>
              <a:t>Link</a:t>
            </a:r>
          </a:p>
        </p:txBody>
      </p:sp>
      <p:sp>
        <p:nvSpPr>
          <p:cNvPr id="25" name="TextBox 24">
            <a:extLst>
              <a:ext uri="{FF2B5EF4-FFF2-40B4-BE49-F238E27FC236}">
                <a16:creationId xmlns:a16="http://schemas.microsoft.com/office/drawing/2014/main" id="{C5D55502-2299-06B3-2B3E-2D54A4CC36F6}"/>
              </a:ext>
            </a:extLst>
          </p:cNvPr>
          <p:cNvSpPr txBox="1"/>
          <p:nvPr/>
        </p:nvSpPr>
        <p:spPr>
          <a:xfrm>
            <a:off x="3491725" y="1332234"/>
            <a:ext cx="2872166" cy="1323439"/>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2400" kern="1200">
                <a:solidFill>
                  <a:prstClr val="black"/>
                </a:solidFill>
                <a:latin typeface="Calibri" panose="020F0502020204030204"/>
              </a:defRPr>
            </a:lvl1pPr>
          </a:lstStyle>
          <a:p>
            <a:pPr defTabSz="685766"/>
            <a:r>
              <a:rPr lang="en-GB" sz="2000" dirty="0">
                <a:solidFill>
                  <a:srgbClr val="222080"/>
                </a:solidFill>
                <a:latin typeface="Aptos" panose="020B0004020202020204" pitchFamily="34" charset="0"/>
              </a:rPr>
              <a:t>Link products in </a:t>
            </a:r>
            <a:r>
              <a:rPr lang="en-GB" sz="2000" dirty="0" err="1">
                <a:solidFill>
                  <a:srgbClr val="222080"/>
                </a:solidFill>
                <a:latin typeface="Aptos" panose="020B0004020202020204" pitchFamily="34" charset="0"/>
              </a:rPr>
              <a:t>OpenAIRE</a:t>
            </a:r>
            <a:r>
              <a:rPr lang="en-GB" sz="2000" dirty="0">
                <a:solidFill>
                  <a:srgbClr val="222080"/>
                </a:solidFill>
                <a:latin typeface="Aptos" panose="020B0004020202020204" pitchFamily="34" charset="0"/>
              </a:rPr>
              <a:t>, </a:t>
            </a:r>
            <a:r>
              <a:rPr lang="en-GB" sz="2000" dirty="0" err="1">
                <a:solidFill>
                  <a:srgbClr val="222080"/>
                </a:solidFill>
                <a:latin typeface="Aptos" panose="020B0004020202020204" pitchFamily="34" charset="0"/>
              </a:rPr>
              <a:t>Crossref</a:t>
            </a:r>
            <a:r>
              <a:rPr lang="en-GB" sz="2000" dirty="0">
                <a:solidFill>
                  <a:srgbClr val="222080"/>
                </a:solidFill>
                <a:latin typeface="Aptos" panose="020B0004020202020204" pitchFamily="34" charset="0"/>
              </a:rPr>
              <a:t>, </a:t>
            </a:r>
            <a:r>
              <a:rPr lang="en-GB" sz="2000" dirty="0" err="1">
                <a:solidFill>
                  <a:srgbClr val="222080"/>
                </a:solidFill>
                <a:latin typeface="Aptos" panose="020B0004020202020204" pitchFamily="34" charset="0"/>
              </a:rPr>
              <a:t>Datacite</a:t>
            </a:r>
            <a:r>
              <a:rPr lang="en-GB" sz="2000" dirty="0">
                <a:solidFill>
                  <a:srgbClr val="222080"/>
                </a:solidFill>
                <a:latin typeface="Aptos" panose="020B0004020202020204" pitchFamily="34" charset="0"/>
              </a:rPr>
              <a:t>, ORCID to the community, also in bulk</a:t>
            </a:r>
            <a:endParaRPr lang="en-IT" sz="2000" dirty="0">
              <a:solidFill>
                <a:srgbClr val="222080"/>
              </a:solidFill>
              <a:latin typeface="Aptos" panose="020B0004020202020204" pitchFamily="34" charset="0"/>
            </a:endParaRPr>
          </a:p>
        </p:txBody>
      </p:sp>
      <p:sp>
        <p:nvSpPr>
          <p:cNvPr id="35" name="Slide Number Placeholder 2">
            <a:extLst>
              <a:ext uri="{FF2B5EF4-FFF2-40B4-BE49-F238E27FC236}">
                <a16:creationId xmlns:a16="http://schemas.microsoft.com/office/drawing/2014/main" id="{DE64A6FF-29A4-95A4-4C9B-2A9F47BC2299}"/>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13</a:t>
            </a:fld>
            <a:endParaRPr lang="en-GB" dirty="0">
              <a:solidFill>
                <a:schemeClr val="bg1"/>
              </a:solidFill>
            </a:endParaRPr>
          </a:p>
        </p:txBody>
      </p:sp>
      <p:sp>
        <p:nvSpPr>
          <p:cNvPr id="36" name="Rounded Rectangle 88">
            <a:extLst>
              <a:ext uri="{FF2B5EF4-FFF2-40B4-BE49-F238E27FC236}">
                <a16:creationId xmlns:a16="http://schemas.microsoft.com/office/drawing/2014/main" id="{D5B81ED2-0874-2BAD-0BD2-D6AD410036D4}"/>
              </a:ext>
            </a:extLst>
          </p:cNvPr>
          <p:cNvSpPr/>
          <p:nvPr/>
        </p:nvSpPr>
        <p:spPr>
          <a:xfrm>
            <a:off x="5428289" y="5191758"/>
            <a:ext cx="1199339" cy="710305"/>
          </a:xfrm>
          <a:prstGeom prst="roundRect">
            <a:avLst/>
          </a:prstGeom>
          <a:solidFill>
            <a:srgbClr val="00B0F0"/>
          </a:solidFill>
          <a:ln w="15875" cap="flat" cmpd="sng" algn="ctr">
            <a:noFill/>
            <a:prstDash val="solid"/>
          </a:ln>
          <a:effectLst/>
        </p:spPr>
        <p:txBody>
          <a:bodyPr rtlCol="0" anchor="ctr">
            <a:noAutofit/>
          </a:bodyPr>
          <a:lstStyle/>
          <a:p>
            <a:pPr algn="ctr" defTabSz="685766"/>
            <a:r>
              <a:rPr lang="en-IT" sz="2000" dirty="0">
                <a:solidFill>
                  <a:prstClr val="white"/>
                </a:solidFill>
                <a:latin typeface="Aptos" panose="020B0004020202020204" pitchFamily="34" charset="0"/>
              </a:rPr>
              <a:t>Curate</a:t>
            </a:r>
          </a:p>
        </p:txBody>
      </p:sp>
      <p:sp>
        <p:nvSpPr>
          <p:cNvPr id="37" name="TextBox 36">
            <a:extLst>
              <a:ext uri="{FF2B5EF4-FFF2-40B4-BE49-F238E27FC236}">
                <a16:creationId xmlns:a16="http://schemas.microsoft.com/office/drawing/2014/main" id="{78C91DF7-50F8-72FE-5737-FF131D7B53F6}"/>
              </a:ext>
            </a:extLst>
          </p:cNvPr>
          <p:cNvSpPr txBox="1"/>
          <p:nvPr/>
        </p:nvSpPr>
        <p:spPr>
          <a:xfrm>
            <a:off x="6627628" y="5119564"/>
            <a:ext cx="2872166" cy="1323439"/>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914400" hangingPunct="1">
              <a:defRPr sz="2400" kern="1200">
                <a:solidFill>
                  <a:prstClr val="black"/>
                </a:solidFill>
                <a:latin typeface="Calibri" panose="020F0502020204030204"/>
              </a:defRPr>
            </a:lvl1pPr>
          </a:lstStyle>
          <a:p>
            <a:pPr defTabSz="685766"/>
            <a:r>
              <a:rPr lang="en-GB" sz="2000" dirty="0">
                <a:solidFill>
                  <a:srgbClr val="222080"/>
                </a:solidFill>
                <a:latin typeface="Aptos" panose="020B0004020202020204" pitchFamily="34" charset="0"/>
              </a:rPr>
              <a:t>Verify or peer review content, interact with researchers to improve metadata</a:t>
            </a:r>
            <a:endParaRPr lang="en-IT" sz="2000" dirty="0">
              <a:solidFill>
                <a:srgbClr val="222080"/>
              </a:solidFill>
              <a:latin typeface="Aptos" panose="020B0004020202020204" pitchFamily="34" charset="0"/>
            </a:endParaRPr>
          </a:p>
        </p:txBody>
      </p:sp>
      <p:grpSp>
        <p:nvGrpSpPr>
          <p:cNvPr id="39" name="Group 38">
            <a:extLst>
              <a:ext uri="{FF2B5EF4-FFF2-40B4-BE49-F238E27FC236}">
                <a16:creationId xmlns:a16="http://schemas.microsoft.com/office/drawing/2014/main" id="{D3BAC30B-8C48-78AE-E388-C6BFBB39E779}"/>
              </a:ext>
            </a:extLst>
          </p:cNvPr>
          <p:cNvGrpSpPr/>
          <p:nvPr/>
        </p:nvGrpSpPr>
        <p:grpSpPr>
          <a:xfrm>
            <a:off x="7910734" y="3633216"/>
            <a:ext cx="1328959" cy="1344520"/>
            <a:chOff x="5178059" y="3561907"/>
            <a:chExt cx="1545264" cy="1488558"/>
          </a:xfrm>
        </p:grpSpPr>
        <p:sp>
          <p:nvSpPr>
            <p:cNvPr id="38" name="Oval 37">
              <a:extLst>
                <a:ext uri="{FF2B5EF4-FFF2-40B4-BE49-F238E27FC236}">
                  <a16:creationId xmlns:a16="http://schemas.microsoft.com/office/drawing/2014/main" id="{B2537DCE-ED3D-3003-7E1B-9E8723B1EE47}"/>
                </a:ext>
              </a:extLst>
            </p:cNvPr>
            <p:cNvSpPr/>
            <p:nvPr/>
          </p:nvSpPr>
          <p:spPr>
            <a:xfrm>
              <a:off x="5178059" y="3561907"/>
              <a:ext cx="1545264" cy="148855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1026" name="Picture 2" descr="Curator - Free art icons">
              <a:extLst>
                <a:ext uri="{FF2B5EF4-FFF2-40B4-BE49-F238E27FC236}">
                  <a16:creationId xmlns:a16="http://schemas.microsoft.com/office/drawing/2014/main" id="{180EEDE8-D476-9CB1-3CA9-A280BC8269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599" y="3775572"/>
              <a:ext cx="1049495" cy="1049495"/>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48C3436D-A05E-B33B-9236-4ECB58EFCD2C}"/>
              </a:ext>
            </a:extLst>
          </p:cNvPr>
          <p:cNvSpPr txBox="1"/>
          <p:nvPr/>
        </p:nvSpPr>
        <p:spPr>
          <a:xfrm>
            <a:off x="7419887" y="2925330"/>
            <a:ext cx="2327259" cy="707886"/>
          </a:xfrm>
          <a:prstGeom prst="rect">
            <a:avLst/>
          </a:prstGeom>
          <a:noFill/>
        </p:spPr>
        <p:txBody>
          <a:bodyPr wrap="square" rtlCol="0">
            <a:spAutoFit/>
          </a:bodyPr>
          <a:lstStyle/>
          <a:p>
            <a:pPr algn="ctr" defTabSz="685766"/>
            <a:r>
              <a:rPr lang="en-IT" sz="2000" dirty="0">
                <a:solidFill>
                  <a:srgbClr val="222080"/>
                </a:solidFill>
                <a:latin typeface="Aptos" panose="020B0004020202020204" pitchFamily="34" charset="0"/>
              </a:rPr>
              <a:t>Community curators</a:t>
            </a:r>
          </a:p>
        </p:txBody>
      </p:sp>
      <p:pic>
        <p:nvPicPr>
          <p:cNvPr id="1028" name="Picture 4">
            <a:extLst>
              <a:ext uri="{FF2B5EF4-FFF2-40B4-BE49-F238E27FC236}">
                <a16:creationId xmlns:a16="http://schemas.microsoft.com/office/drawing/2014/main" id="{B6804194-9944-9A0B-4272-3A42BF8AEF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220" y="3008048"/>
            <a:ext cx="1323440" cy="13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57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5ED770F-E513-7A95-9F40-C654CBC9E87E}"/>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14</a:t>
            </a:fld>
            <a:endParaRPr lang="en-GB" dirty="0">
              <a:solidFill>
                <a:schemeClr val="bg1"/>
              </a:solidFill>
            </a:endParaRPr>
          </a:p>
        </p:txBody>
      </p:sp>
      <p:pic>
        <p:nvPicPr>
          <p:cNvPr id="3" name="Picture 2">
            <a:extLst>
              <a:ext uri="{FF2B5EF4-FFF2-40B4-BE49-F238E27FC236}">
                <a16:creationId xmlns:a16="http://schemas.microsoft.com/office/drawing/2014/main" id="{F334619E-4836-598D-DD86-2292FC3B7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3459" y="5161143"/>
            <a:ext cx="2883429" cy="76315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968;g290ef5868a6_0_139">
            <a:extLst>
              <a:ext uri="{FF2B5EF4-FFF2-40B4-BE49-F238E27FC236}">
                <a16:creationId xmlns:a16="http://schemas.microsoft.com/office/drawing/2014/main" id="{A9C30A70-0258-5EF2-2F85-2AA3F2E10298}"/>
              </a:ext>
            </a:extLst>
          </p:cNvPr>
          <p:cNvSpPr txBox="1">
            <a:spLocks noGrp="1"/>
          </p:cNvSpPr>
          <p:nvPr>
            <p:ph type="body" idx="1"/>
          </p:nvPr>
        </p:nvSpPr>
        <p:spPr>
          <a:xfrm>
            <a:off x="339964" y="2496590"/>
            <a:ext cx="5328900" cy="1446205"/>
          </a:xfrm>
          <a:prstGeom prst="rect">
            <a:avLst/>
          </a:prstGeom>
        </p:spPr>
        <p:txBody>
          <a:bodyPr spcFirstLastPara="1" wrap="square" lIns="91425" tIns="45700" rIns="91425" bIns="45700" anchor="t" anchorCtr="0">
            <a:normAutofit/>
          </a:bodyPr>
          <a:lstStyle/>
          <a:p>
            <a:pPr marL="71120" lvl="0" indent="0" algn="l" rtl="0">
              <a:lnSpc>
                <a:spcPct val="115000"/>
              </a:lnSpc>
              <a:spcBef>
                <a:spcPts val="1000"/>
              </a:spcBef>
              <a:spcAft>
                <a:spcPts val="0"/>
              </a:spcAft>
              <a:buSzPts val="2480"/>
              <a:buNone/>
            </a:pPr>
            <a:r>
              <a:rPr lang="en-GB" sz="2200" b="1" dirty="0">
                <a:latin typeface="Aptos" panose="020B0004020202020204" pitchFamily="34" charset="0"/>
              </a:rPr>
              <a:t>52 Gateways in March 2025</a:t>
            </a:r>
            <a:br>
              <a:rPr lang="en-GB" sz="2200" b="1" dirty="0">
                <a:latin typeface="Aptos" panose="020B0004020202020204" pitchFamily="34" charset="0"/>
              </a:rPr>
            </a:br>
            <a:r>
              <a:rPr lang="en-GB" sz="2200" b="1" dirty="0">
                <a:latin typeface="Aptos" panose="020B0004020202020204" pitchFamily="34" charset="0"/>
              </a:rPr>
              <a:t>(+8% since June 2024)</a:t>
            </a:r>
            <a:endParaRPr sz="2200" b="1" dirty="0">
              <a:latin typeface="Aptos" panose="020B0004020202020204" pitchFamily="34" charset="0"/>
            </a:endParaRPr>
          </a:p>
        </p:txBody>
      </p:sp>
      <p:pic>
        <p:nvPicPr>
          <p:cNvPr id="7" name="Google Shape;1969;g290ef5868a6_0_139" descr="Immagine che contiene testo, biglietto da visita, Carattere, schermata&#10;&#10;Descrizione generata automaticamente">
            <a:extLst>
              <a:ext uri="{FF2B5EF4-FFF2-40B4-BE49-F238E27FC236}">
                <a16:creationId xmlns:a16="http://schemas.microsoft.com/office/drawing/2014/main" id="{6EFF2991-89C0-9591-7DEB-8F00FD489C33}"/>
              </a:ext>
            </a:extLst>
          </p:cNvPr>
          <p:cNvPicPr preferRelativeResize="0">
            <a:picLocks noChangeAspect="1"/>
          </p:cNvPicPr>
          <p:nvPr/>
        </p:nvPicPr>
        <p:blipFill rotWithShape="1">
          <a:blip r:embed="rId4">
            <a:alphaModFix/>
          </a:blip>
          <a:srcRect/>
          <a:stretch/>
        </p:blipFill>
        <p:spPr>
          <a:xfrm>
            <a:off x="9303018" y="2320894"/>
            <a:ext cx="1152423" cy="1157373"/>
          </a:xfrm>
          <a:prstGeom prst="rect">
            <a:avLst/>
          </a:prstGeom>
          <a:noFill/>
          <a:ln>
            <a:noFill/>
          </a:ln>
        </p:spPr>
      </p:pic>
      <p:grpSp>
        <p:nvGrpSpPr>
          <p:cNvPr id="8" name="Google Shape;1970;g290ef5868a6_0_139">
            <a:extLst>
              <a:ext uri="{FF2B5EF4-FFF2-40B4-BE49-F238E27FC236}">
                <a16:creationId xmlns:a16="http://schemas.microsoft.com/office/drawing/2014/main" id="{B6EEF027-4E58-2556-4764-228FEC7B3946}"/>
              </a:ext>
            </a:extLst>
          </p:cNvPr>
          <p:cNvGrpSpPr>
            <a:grpSpLocks noChangeAspect="1"/>
          </p:cNvGrpSpPr>
          <p:nvPr/>
        </p:nvGrpSpPr>
        <p:grpSpPr>
          <a:xfrm>
            <a:off x="7796624" y="1088761"/>
            <a:ext cx="2758549" cy="881450"/>
            <a:chOff x="7424251" y="4386924"/>
            <a:chExt cx="2292202" cy="732436"/>
          </a:xfrm>
        </p:grpSpPr>
        <p:pic>
          <p:nvPicPr>
            <p:cNvPr id="9" name="Google Shape;1971;g290ef5868a6_0_139" descr="Immagine che contiene schermata, testo, Carattere, albero&#10;&#10;Descrizione generata automaticamente">
              <a:extLst>
                <a:ext uri="{FF2B5EF4-FFF2-40B4-BE49-F238E27FC236}">
                  <a16:creationId xmlns:a16="http://schemas.microsoft.com/office/drawing/2014/main" id="{12E8196D-7ADE-12C6-0D2A-9C6046F81709}"/>
                </a:ext>
              </a:extLst>
            </p:cNvPr>
            <p:cNvPicPr preferRelativeResize="0"/>
            <p:nvPr/>
          </p:nvPicPr>
          <p:blipFill rotWithShape="1">
            <a:blip r:embed="rId5">
              <a:alphaModFix/>
            </a:blip>
            <a:srcRect/>
            <a:stretch/>
          </p:blipFill>
          <p:spPr>
            <a:xfrm>
              <a:off x="7424251" y="4386924"/>
              <a:ext cx="2029125" cy="351258"/>
            </a:xfrm>
            <a:prstGeom prst="rect">
              <a:avLst/>
            </a:prstGeom>
            <a:noFill/>
            <a:ln>
              <a:noFill/>
            </a:ln>
          </p:spPr>
        </p:pic>
        <p:pic>
          <p:nvPicPr>
            <p:cNvPr id="10" name="Google Shape;1972;g290ef5868a6_0_139" descr="Immagine che contiene mappa, silhouette&#10;&#10;Descrizione generata automaticamente">
              <a:extLst>
                <a:ext uri="{FF2B5EF4-FFF2-40B4-BE49-F238E27FC236}">
                  <a16:creationId xmlns:a16="http://schemas.microsoft.com/office/drawing/2014/main" id="{571E5A0C-3E39-76BF-D04E-3B694BDBC4A8}"/>
                </a:ext>
              </a:extLst>
            </p:cNvPr>
            <p:cNvPicPr preferRelativeResize="0"/>
            <p:nvPr/>
          </p:nvPicPr>
          <p:blipFill rotWithShape="1">
            <a:blip r:embed="rId6">
              <a:alphaModFix/>
            </a:blip>
            <a:srcRect/>
            <a:stretch/>
          </p:blipFill>
          <p:spPr>
            <a:xfrm>
              <a:off x="9091516" y="4388121"/>
              <a:ext cx="624937" cy="731239"/>
            </a:xfrm>
            <a:prstGeom prst="rect">
              <a:avLst/>
            </a:prstGeom>
            <a:noFill/>
            <a:ln>
              <a:noFill/>
            </a:ln>
          </p:spPr>
        </p:pic>
      </p:grpSp>
      <p:pic>
        <p:nvPicPr>
          <p:cNvPr id="11" name="Google Shape;1973;g290ef5868a6_0_139" descr="Immagine che contiene Carattere, Elementi grafici, simbolo, logo&#10;&#10;Descrizione generata automaticamente">
            <a:extLst>
              <a:ext uri="{FF2B5EF4-FFF2-40B4-BE49-F238E27FC236}">
                <a16:creationId xmlns:a16="http://schemas.microsoft.com/office/drawing/2014/main" id="{AE868989-398D-27F6-CA94-FA44DF1581AF}"/>
              </a:ext>
            </a:extLst>
          </p:cNvPr>
          <p:cNvPicPr preferRelativeResize="0">
            <a:picLocks noChangeAspect="1"/>
          </p:cNvPicPr>
          <p:nvPr/>
        </p:nvPicPr>
        <p:blipFill rotWithShape="1">
          <a:blip r:embed="rId7">
            <a:alphaModFix/>
          </a:blip>
          <a:srcRect/>
          <a:stretch/>
        </p:blipFill>
        <p:spPr>
          <a:xfrm>
            <a:off x="8615986" y="2232543"/>
            <a:ext cx="1573221" cy="447526"/>
          </a:xfrm>
          <a:prstGeom prst="rect">
            <a:avLst/>
          </a:prstGeom>
          <a:noFill/>
          <a:ln>
            <a:noFill/>
          </a:ln>
        </p:spPr>
      </p:pic>
      <p:pic>
        <p:nvPicPr>
          <p:cNvPr id="12" name="Google Shape;1974;g290ef5868a6_0_139">
            <a:extLst>
              <a:ext uri="{FF2B5EF4-FFF2-40B4-BE49-F238E27FC236}">
                <a16:creationId xmlns:a16="http://schemas.microsoft.com/office/drawing/2014/main" id="{869F5E4F-A48D-22D6-51C8-CF771B4AD56F}"/>
              </a:ext>
            </a:extLst>
          </p:cNvPr>
          <p:cNvPicPr preferRelativeResize="0">
            <a:picLocks noChangeAspect="1"/>
          </p:cNvPicPr>
          <p:nvPr/>
        </p:nvPicPr>
        <p:blipFill rotWithShape="1">
          <a:blip r:embed="rId8">
            <a:alphaModFix/>
          </a:blip>
          <a:srcRect/>
          <a:stretch/>
        </p:blipFill>
        <p:spPr>
          <a:xfrm>
            <a:off x="10362854" y="2336731"/>
            <a:ext cx="1005697" cy="159859"/>
          </a:xfrm>
          <a:prstGeom prst="rect">
            <a:avLst/>
          </a:prstGeom>
          <a:noFill/>
          <a:ln>
            <a:noFill/>
          </a:ln>
        </p:spPr>
      </p:pic>
      <p:pic>
        <p:nvPicPr>
          <p:cNvPr id="13" name="Google Shape;1975;g290ef5868a6_0_139" descr="Immagine che contiene testo, Carattere, schermata, Elementi grafici&#10;&#10;Descrizione generata automaticamente">
            <a:extLst>
              <a:ext uri="{FF2B5EF4-FFF2-40B4-BE49-F238E27FC236}">
                <a16:creationId xmlns:a16="http://schemas.microsoft.com/office/drawing/2014/main" id="{506EA2C4-D576-0EF0-C066-D049C4D58112}"/>
              </a:ext>
            </a:extLst>
          </p:cNvPr>
          <p:cNvPicPr preferRelativeResize="0">
            <a:picLocks noChangeAspect="1"/>
          </p:cNvPicPr>
          <p:nvPr/>
        </p:nvPicPr>
        <p:blipFill rotWithShape="1">
          <a:blip r:embed="rId9">
            <a:alphaModFix/>
          </a:blip>
          <a:srcRect/>
          <a:stretch/>
        </p:blipFill>
        <p:spPr>
          <a:xfrm>
            <a:off x="7396942" y="2067460"/>
            <a:ext cx="1211080" cy="646993"/>
          </a:xfrm>
          <a:prstGeom prst="rect">
            <a:avLst/>
          </a:prstGeom>
          <a:noFill/>
          <a:ln>
            <a:noFill/>
          </a:ln>
        </p:spPr>
      </p:pic>
      <p:grpSp>
        <p:nvGrpSpPr>
          <p:cNvPr id="14" name="Google Shape;1976;g290ef5868a6_0_139">
            <a:extLst>
              <a:ext uri="{FF2B5EF4-FFF2-40B4-BE49-F238E27FC236}">
                <a16:creationId xmlns:a16="http://schemas.microsoft.com/office/drawing/2014/main" id="{E5B42200-3349-2308-BD76-A5CCAD007034}"/>
              </a:ext>
            </a:extLst>
          </p:cNvPr>
          <p:cNvGrpSpPr>
            <a:grpSpLocks noChangeAspect="1"/>
          </p:cNvGrpSpPr>
          <p:nvPr/>
        </p:nvGrpSpPr>
        <p:grpSpPr>
          <a:xfrm>
            <a:off x="10519467" y="2685965"/>
            <a:ext cx="978102" cy="587559"/>
            <a:chOff x="7980370" y="4707386"/>
            <a:chExt cx="1372559" cy="944008"/>
          </a:xfrm>
        </p:grpSpPr>
        <p:pic>
          <p:nvPicPr>
            <p:cNvPr id="15" name="Google Shape;1977;g290ef5868a6_0_139" descr="Immagine che contiene Policromia, Elementi grafici, cerchio, design&#10;&#10;Descrizione generata automaticamente">
              <a:extLst>
                <a:ext uri="{FF2B5EF4-FFF2-40B4-BE49-F238E27FC236}">
                  <a16:creationId xmlns:a16="http://schemas.microsoft.com/office/drawing/2014/main" id="{8D6BF8E8-E5F5-2653-0CB2-DC3EFFC60F66}"/>
                </a:ext>
              </a:extLst>
            </p:cNvPr>
            <p:cNvPicPr preferRelativeResize="0"/>
            <p:nvPr/>
          </p:nvPicPr>
          <p:blipFill rotWithShape="1">
            <a:blip r:embed="rId10">
              <a:alphaModFix/>
            </a:blip>
            <a:srcRect/>
            <a:stretch/>
          </p:blipFill>
          <p:spPr>
            <a:xfrm>
              <a:off x="8255419" y="4707386"/>
              <a:ext cx="821906" cy="817114"/>
            </a:xfrm>
            <a:prstGeom prst="rect">
              <a:avLst/>
            </a:prstGeom>
            <a:noFill/>
            <a:ln>
              <a:noFill/>
            </a:ln>
          </p:spPr>
        </p:pic>
        <p:pic>
          <p:nvPicPr>
            <p:cNvPr id="16" name="Google Shape;1978;g290ef5868a6_0_139" descr="Immagine che contiene testo, Carattere, cartello, Elementi grafici&#10;&#10;Descrizione generata automaticamente">
              <a:extLst>
                <a:ext uri="{FF2B5EF4-FFF2-40B4-BE49-F238E27FC236}">
                  <a16:creationId xmlns:a16="http://schemas.microsoft.com/office/drawing/2014/main" id="{91A33AAA-A7BB-C357-8F41-4E03C44E2D49}"/>
                </a:ext>
              </a:extLst>
            </p:cNvPr>
            <p:cNvPicPr preferRelativeResize="0"/>
            <p:nvPr/>
          </p:nvPicPr>
          <p:blipFill rotWithShape="1">
            <a:blip r:embed="rId11">
              <a:alphaModFix/>
            </a:blip>
            <a:srcRect/>
            <a:stretch/>
          </p:blipFill>
          <p:spPr>
            <a:xfrm>
              <a:off x="7980370" y="5468413"/>
              <a:ext cx="1372559" cy="182981"/>
            </a:xfrm>
            <a:prstGeom prst="rect">
              <a:avLst/>
            </a:prstGeom>
            <a:noFill/>
            <a:ln>
              <a:noFill/>
            </a:ln>
          </p:spPr>
        </p:pic>
      </p:grpSp>
      <p:pic>
        <p:nvPicPr>
          <p:cNvPr id="17" name="Google Shape;1979;g290ef5868a6_0_139" descr="Immagine che contiene testo, Elementi grafici, logo, Carattere&#10;&#10;Descrizione generata automaticamente">
            <a:extLst>
              <a:ext uri="{FF2B5EF4-FFF2-40B4-BE49-F238E27FC236}">
                <a16:creationId xmlns:a16="http://schemas.microsoft.com/office/drawing/2014/main" id="{8D04C3D6-B90C-39EE-19B7-C67213CE368E}"/>
              </a:ext>
            </a:extLst>
          </p:cNvPr>
          <p:cNvPicPr preferRelativeResize="0">
            <a:picLocks noChangeAspect="1"/>
          </p:cNvPicPr>
          <p:nvPr/>
        </p:nvPicPr>
        <p:blipFill rotWithShape="1">
          <a:blip r:embed="rId12">
            <a:alphaModFix/>
          </a:blip>
          <a:srcRect/>
          <a:stretch/>
        </p:blipFill>
        <p:spPr>
          <a:xfrm>
            <a:off x="11286812" y="2043437"/>
            <a:ext cx="801862" cy="801123"/>
          </a:xfrm>
          <a:prstGeom prst="rect">
            <a:avLst/>
          </a:prstGeom>
          <a:noFill/>
          <a:ln>
            <a:noFill/>
          </a:ln>
        </p:spPr>
      </p:pic>
      <p:pic>
        <p:nvPicPr>
          <p:cNvPr id="18" name="Google Shape;1980;g290ef5868a6_0_139" descr="Immagine che contiene Carattere, Elementi grafici, grafica, logo&#10;&#10;Descrizione generata automaticamente">
            <a:extLst>
              <a:ext uri="{FF2B5EF4-FFF2-40B4-BE49-F238E27FC236}">
                <a16:creationId xmlns:a16="http://schemas.microsoft.com/office/drawing/2014/main" id="{3086AA88-94BC-4A8A-DD3E-BF5BA4A62EB7}"/>
              </a:ext>
            </a:extLst>
          </p:cNvPr>
          <p:cNvPicPr preferRelativeResize="0">
            <a:picLocks noChangeAspect="1"/>
          </p:cNvPicPr>
          <p:nvPr/>
        </p:nvPicPr>
        <p:blipFill rotWithShape="1">
          <a:blip r:embed="rId13">
            <a:alphaModFix/>
          </a:blip>
          <a:srcRect/>
          <a:stretch/>
        </p:blipFill>
        <p:spPr>
          <a:xfrm>
            <a:off x="10173725" y="4722147"/>
            <a:ext cx="1383956" cy="381995"/>
          </a:xfrm>
          <a:prstGeom prst="rect">
            <a:avLst/>
          </a:prstGeom>
          <a:noFill/>
          <a:ln>
            <a:noFill/>
          </a:ln>
        </p:spPr>
      </p:pic>
      <p:grpSp>
        <p:nvGrpSpPr>
          <p:cNvPr id="19" name="Google Shape;1981;g290ef5868a6_0_139">
            <a:extLst>
              <a:ext uri="{FF2B5EF4-FFF2-40B4-BE49-F238E27FC236}">
                <a16:creationId xmlns:a16="http://schemas.microsoft.com/office/drawing/2014/main" id="{1473A077-8C71-A178-C135-2A63C22A5D06}"/>
              </a:ext>
            </a:extLst>
          </p:cNvPr>
          <p:cNvGrpSpPr>
            <a:grpSpLocks noChangeAspect="1"/>
          </p:cNvGrpSpPr>
          <p:nvPr/>
        </p:nvGrpSpPr>
        <p:grpSpPr>
          <a:xfrm>
            <a:off x="8057756" y="4675100"/>
            <a:ext cx="1785508" cy="369925"/>
            <a:chOff x="6753225" y="4388005"/>
            <a:chExt cx="2747983" cy="618175"/>
          </a:xfrm>
        </p:grpSpPr>
        <p:pic>
          <p:nvPicPr>
            <p:cNvPr id="20" name="Google Shape;1982;g290ef5868a6_0_139" descr="Immagine che contiene testo, Carattere, Elementi grafici, grafica&#10;&#10;Descrizione generata automaticamente">
              <a:extLst>
                <a:ext uri="{FF2B5EF4-FFF2-40B4-BE49-F238E27FC236}">
                  <a16:creationId xmlns:a16="http://schemas.microsoft.com/office/drawing/2014/main" id="{A2C25810-02D6-F958-9873-27CF4B138BD6}"/>
                </a:ext>
              </a:extLst>
            </p:cNvPr>
            <p:cNvPicPr preferRelativeResize="0">
              <a:picLocks noChangeAspect="1"/>
            </p:cNvPicPr>
            <p:nvPr/>
          </p:nvPicPr>
          <p:blipFill rotWithShape="1">
            <a:blip r:embed="rId14">
              <a:alphaModFix/>
            </a:blip>
            <a:srcRect/>
            <a:stretch/>
          </p:blipFill>
          <p:spPr>
            <a:xfrm>
              <a:off x="6753225" y="4388005"/>
              <a:ext cx="2743199" cy="367990"/>
            </a:xfrm>
            <a:prstGeom prst="rect">
              <a:avLst/>
            </a:prstGeom>
            <a:noFill/>
            <a:ln>
              <a:noFill/>
            </a:ln>
          </p:spPr>
        </p:pic>
        <p:pic>
          <p:nvPicPr>
            <p:cNvPr id="21" name="Google Shape;1983;g290ef5868a6_0_139" descr="Immagine che contiene schermata, testo, Elementi grafici, Carattere&#10;&#10;Descrizione generata automaticamente">
              <a:extLst>
                <a:ext uri="{FF2B5EF4-FFF2-40B4-BE49-F238E27FC236}">
                  <a16:creationId xmlns:a16="http://schemas.microsoft.com/office/drawing/2014/main" id="{E2943EB0-36C0-87AB-3267-7C5829CB9367}"/>
                </a:ext>
              </a:extLst>
            </p:cNvPr>
            <p:cNvPicPr preferRelativeResize="0">
              <a:picLocks noChangeAspect="1"/>
            </p:cNvPicPr>
            <p:nvPr/>
          </p:nvPicPr>
          <p:blipFill rotWithShape="1">
            <a:blip r:embed="rId15">
              <a:alphaModFix/>
            </a:blip>
            <a:srcRect/>
            <a:stretch/>
          </p:blipFill>
          <p:spPr>
            <a:xfrm>
              <a:off x="7740460" y="4707346"/>
              <a:ext cx="1760748" cy="298834"/>
            </a:xfrm>
            <a:prstGeom prst="rect">
              <a:avLst/>
            </a:prstGeom>
            <a:noFill/>
            <a:ln>
              <a:noFill/>
            </a:ln>
          </p:spPr>
        </p:pic>
      </p:grpSp>
      <p:pic>
        <p:nvPicPr>
          <p:cNvPr id="22" name="Google Shape;1984;g290ef5868a6_0_139" descr="Immagine che contiene Carattere, logo, Elementi grafici, bianco&#10;&#10;Descrizione generata automaticamente">
            <a:extLst>
              <a:ext uri="{FF2B5EF4-FFF2-40B4-BE49-F238E27FC236}">
                <a16:creationId xmlns:a16="http://schemas.microsoft.com/office/drawing/2014/main" id="{76BA89FE-2060-6977-F814-8B0DB639C7E9}"/>
              </a:ext>
            </a:extLst>
          </p:cNvPr>
          <p:cNvPicPr preferRelativeResize="0">
            <a:picLocks noChangeAspect="1"/>
          </p:cNvPicPr>
          <p:nvPr/>
        </p:nvPicPr>
        <p:blipFill rotWithShape="1">
          <a:blip r:embed="rId16">
            <a:alphaModFix/>
          </a:blip>
          <a:srcRect/>
          <a:stretch/>
        </p:blipFill>
        <p:spPr>
          <a:xfrm>
            <a:off x="9264963" y="3281946"/>
            <a:ext cx="1545624" cy="540485"/>
          </a:xfrm>
          <a:prstGeom prst="rect">
            <a:avLst/>
          </a:prstGeom>
          <a:noFill/>
          <a:ln>
            <a:noFill/>
          </a:ln>
        </p:spPr>
      </p:pic>
      <p:pic>
        <p:nvPicPr>
          <p:cNvPr id="23" name="Google Shape;1985;g290ef5868a6_0_139" descr="Immagine che contiene Elementi grafici, Carattere, grafica, testo&#10;&#10;Descrizione generata automaticamente">
            <a:extLst>
              <a:ext uri="{FF2B5EF4-FFF2-40B4-BE49-F238E27FC236}">
                <a16:creationId xmlns:a16="http://schemas.microsoft.com/office/drawing/2014/main" id="{33466E2B-2268-3C92-F20E-89D84BAB93F2}"/>
              </a:ext>
            </a:extLst>
          </p:cNvPr>
          <p:cNvPicPr preferRelativeResize="0">
            <a:picLocks noChangeAspect="1"/>
          </p:cNvPicPr>
          <p:nvPr/>
        </p:nvPicPr>
        <p:blipFill rotWithShape="1">
          <a:blip r:embed="rId17">
            <a:alphaModFix/>
          </a:blip>
          <a:srcRect/>
          <a:stretch/>
        </p:blipFill>
        <p:spPr>
          <a:xfrm>
            <a:off x="9077972" y="3910325"/>
            <a:ext cx="1004281" cy="571527"/>
          </a:xfrm>
          <a:prstGeom prst="rect">
            <a:avLst/>
          </a:prstGeom>
          <a:noFill/>
          <a:ln>
            <a:noFill/>
          </a:ln>
        </p:spPr>
      </p:pic>
      <p:pic>
        <p:nvPicPr>
          <p:cNvPr id="24" name="Google Shape;1987;g290ef5868a6_0_139" descr="Immagine che contiene nero, oscurità&#10;&#10;Descrizione generata automaticamente">
            <a:extLst>
              <a:ext uri="{FF2B5EF4-FFF2-40B4-BE49-F238E27FC236}">
                <a16:creationId xmlns:a16="http://schemas.microsoft.com/office/drawing/2014/main" id="{EB3E8407-FDC8-304B-706A-1331599BE991}"/>
              </a:ext>
            </a:extLst>
          </p:cNvPr>
          <p:cNvPicPr preferRelativeResize="0">
            <a:picLocks noChangeAspect="1"/>
          </p:cNvPicPr>
          <p:nvPr/>
        </p:nvPicPr>
        <p:blipFill rotWithShape="1">
          <a:blip r:embed="rId18">
            <a:alphaModFix/>
          </a:blip>
          <a:srcRect/>
          <a:stretch/>
        </p:blipFill>
        <p:spPr>
          <a:xfrm>
            <a:off x="7665001" y="3990457"/>
            <a:ext cx="578832" cy="596633"/>
          </a:xfrm>
          <a:prstGeom prst="rect">
            <a:avLst/>
          </a:prstGeom>
          <a:noFill/>
          <a:ln>
            <a:noFill/>
          </a:ln>
        </p:spPr>
      </p:pic>
      <p:pic>
        <p:nvPicPr>
          <p:cNvPr id="25" name="Google Shape;1988;g290ef5868a6_0_139">
            <a:extLst>
              <a:ext uri="{FF2B5EF4-FFF2-40B4-BE49-F238E27FC236}">
                <a16:creationId xmlns:a16="http://schemas.microsoft.com/office/drawing/2014/main" id="{788B47A2-FEDB-48FE-F574-F796D1985BF2}"/>
              </a:ext>
            </a:extLst>
          </p:cNvPr>
          <p:cNvPicPr preferRelativeResize="0">
            <a:picLocks noChangeAspect="1"/>
          </p:cNvPicPr>
          <p:nvPr/>
        </p:nvPicPr>
        <p:blipFill rotWithShape="1">
          <a:blip r:embed="rId19">
            <a:alphaModFix/>
          </a:blip>
          <a:srcRect/>
          <a:stretch/>
        </p:blipFill>
        <p:spPr>
          <a:xfrm>
            <a:off x="10082253" y="3820555"/>
            <a:ext cx="1474304" cy="437278"/>
          </a:xfrm>
          <a:prstGeom prst="rect">
            <a:avLst/>
          </a:prstGeom>
          <a:noFill/>
          <a:ln>
            <a:noFill/>
          </a:ln>
        </p:spPr>
      </p:pic>
      <p:pic>
        <p:nvPicPr>
          <p:cNvPr id="26" name="Google Shape;1989;g290ef5868a6_0_139" descr="Immagine che contiene testo, Elementi grafici, grafica, Carattere&#10;&#10;Descrizione generata automaticamente">
            <a:extLst>
              <a:ext uri="{FF2B5EF4-FFF2-40B4-BE49-F238E27FC236}">
                <a16:creationId xmlns:a16="http://schemas.microsoft.com/office/drawing/2014/main" id="{F16141C5-C878-7B86-4F04-F2CFDAA9F4CC}"/>
              </a:ext>
            </a:extLst>
          </p:cNvPr>
          <p:cNvPicPr preferRelativeResize="0">
            <a:picLocks noChangeAspect="1"/>
          </p:cNvPicPr>
          <p:nvPr/>
        </p:nvPicPr>
        <p:blipFill rotWithShape="1">
          <a:blip r:embed="rId20">
            <a:alphaModFix/>
          </a:blip>
          <a:srcRect/>
          <a:stretch/>
        </p:blipFill>
        <p:spPr>
          <a:xfrm>
            <a:off x="7495178" y="5114975"/>
            <a:ext cx="1125156" cy="675090"/>
          </a:xfrm>
          <a:prstGeom prst="rect">
            <a:avLst/>
          </a:prstGeom>
          <a:noFill/>
          <a:ln>
            <a:noFill/>
          </a:ln>
        </p:spPr>
      </p:pic>
      <p:sp>
        <p:nvSpPr>
          <p:cNvPr id="27" name="Google Shape;1990;g290ef5868a6_0_139">
            <a:extLst>
              <a:ext uri="{FF2B5EF4-FFF2-40B4-BE49-F238E27FC236}">
                <a16:creationId xmlns:a16="http://schemas.microsoft.com/office/drawing/2014/main" id="{F225DC35-BFE6-D220-C989-B66C56DD0C63}"/>
              </a:ext>
            </a:extLst>
          </p:cNvPr>
          <p:cNvSpPr/>
          <p:nvPr/>
        </p:nvSpPr>
        <p:spPr>
          <a:xfrm>
            <a:off x="5190568" y="1025357"/>
            <a:ext cx="2064916" cy="893959"/>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dirty="0">
                <a:solidFill>
                  <a:schemeClr val="lt1"/>
                </a:solidFill>
                <a:latin typeface="Aptos" panose="020B0004020202020204" pitchFamily="34" charset="0"/>
                <a:ea typeface="Calibri"/>
                <a:cs typeface="Calibri"/>
                <a:sym typeface="Calibri"/>
              </a:rPr>
              <a:t>National initiatives</a:t>
            </a:r>
            <a:endParaRPr sz="2000" dirty="0">
              <a:solidFill>
                <a:schemeClr val="lt1"/>
              </a:solidFill>
              <a:latin typeface="Aptos" panose="020B0004020202020204" pitchFamily="34" charset="0"/>
              <a:ea typeface="Calibri"/>
              <a:cs typeface="Calibri"/>
              <a:sym typeface="Calibri"/>
            </a:endParaRPr>
          </a:p>
        </p:txBody>
      </p:sp>
      <p:sp>
        <p:nvSpPr>
          <p:cNvPr id="28" name="Google Shape;1991;g290ef5868a6_0_139">
            <a:extLst>
              <a:ext uri="{FF2B5EF4-FFF2-40B4-BE49-F238E27FC236}">
                <a16:creationId xmlns:a16="http://schemas.microsoft.com/office/drawing/2014/main" id="{1A71EB5D-E2FA-0F9B-12CE-A6EEAC50FF09}"/>
              </a:ext>
            </a:extLst>
          </p:cNvPr>
          <p:cNvSpPr/>
          <p:nvPr/>
        </p:nvSpPr>
        <p:spPr>
          <a:xfrm>
            <a:off x="5190567" y="2269208"/>
            <a:ext cx="2064917" cy="893959"/>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000" dirty="0">
                <a:solidFill>
                  <a:schemeClr val="lt1"/>
                </a:solidFill>
                <a:latin typeface="Aptos" panose="020B0004020202020204" pitchFamily="34" charset="0"/>
                <a:ea typeface="Calibri"/>
                <a:cs typeface="Calibri"/>
                <a:sym typeface="Calibri"/>
              </a:rPr>
              <a:t>University Alliances</a:t>
            </a:r>
            <a:endParaRPr sz="2000" dirty="0">
              <a:solidFill>
                <a:schemeClr val="lt1"/>
              </a:solidFill>
              <a:latin typeface="Aptos" panose="020B0004020202020204" pitchFamily="34" charset="0"/>
              <a:ea typeface="Calibri"/>
              <a:cs typeface="Calibri"/>
              <a:sym typeface="Calibri"/>
            </a:endParaRPr>
          </a:p>
        </p:txBody>
      </p:sp>
      <p:sp>
        <p:nvSpPr>
          <p:cNvPr id="29" name="Google Shape;1992;g290ef5868a6_0_139">
            <a:extLst>
              <a:ext uri="{FF2B5EF4-FFF2-40B4-BE49-F238E27FC236}">
                <a16:creationId xmlns:a16="http://schemas.microsoft.com/office/drawing/2014/main" id="{F08EA542-E253-F5C9-FE94-8193C183E8C9}"/>
              </a:ext>
            </a:extLst>
          </p:cNvPr>
          <p:cNvSpPr/>
          <p:nvPr/>
        </p:nvSpPr>
        <p:spPr>
          <a:xfrm>
            <a:off x="5206964" y="4662246"/>
            <a:ext cx="2048520" cy="89396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000" dirty="0">
                <a:solidFill>
                  <a:schemeClr val="lt1"/>
                </a:solidFill>
                <a:latin typeface="Aptos" panose="020B0004020202020204" pitchFamily="34" charset="0"/>
                <a:ea typeface="Calibri"/>
                <a:cs typeface="Calibri"/>
                <a:sym typeface="Calibri"/>
              </a:rPr>
              <a:t>Research infrastructures</a:t>
            </a:r>
            <a:endParaRPr sz="2000" dirty="0">
              <a:solidFill>
                <a:schemeClr val="lt1"/>
              </a:solidFill>
              <a:latin typeface="Aptos" panose="020B0004020202020204" pitchFamily="34" charset="0"/>
              <a:ea typeface="Calibri"/>
              <a:cs typeface="Calibri"/>
              <a:sym typeface="Calibri"/>
            </a:endParaRPr>
          </a:p>
        </p:txBody>
      </p:sp>
      <p:sp>
        <p:nvSpPr>
          <p:cNvPr id="30" name="Google Shape;1993;g290ef5868a6_0_139">
            <a:extLst>
              <a:ext uri="{FF2B5EF4-FFF2-40B4-BE49-F238E27FC236}">
                <a16:creationId xmlns:a16="http://schemas.microsoft.com/office/drawing/2014/main" id="{258F1265-5ED8-0E2D-9F4B-6C69AC8B60BE}"/>
              </a:ext>
            </a:extLst>
          </p:cNvPr>
          <p:cNvSpPr/>
          <p:nvPr/>
        </p:nvSpPr>
        <p:spPr>
          <a:xfrm>
            <a:off x="5183753" y="3509215"/>
            <a:ext cx="2048520" cy="89396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000" dirty="0">
                <a:solidFill>
                  <a:schemeClr val="lt1"/>
                </a:solidFill>
                <a:latin typeface="Aptos" panose="020B0004020202020204" pitchFamily="34" charset="0"/>
                <a:ea typeface="Calibri"/>
                <a:cs typeface="Calibri"/>
                <a:sym typeface="Calibri"/>
              </a:rPr>
              <a:t>Projects and research networks</a:t>
            </a:r>
            <a:endParaRPr sz="2000" dirty="0">
              <a:solidFill>
                <a:schemeClr val="lt1"/>
              </a:solidFill>
              <a:latin typeface="Aptos" panose="020B0004020202020204" pitchFamily="34" charset="0"/>
              <a:ea typeface="Calibri"/>
              <a:cs typeface="Calibri"/>
              <a:sym typeface="Calibri"/>
            </a:endParaRPr>
          </a:p>
        </p:txBody>
      </p:sp>
      <p:pic>
        <p:nvPicPr>
          <p:cNvPr id="31" name="Google Shape;1994;g290ef5868a6_0_139" descr="Immagine che contiene schermata, Carattere, testo&#10;&#10;Descrizione generata automaticamente">
            <a:extLst>
              <a:ext uri="{FF2B5EF4-FFF2-40B4-BE49-F238E27FC236}">
                <a16:creationId xmlns:a16="http://schemas.microsoft.com/office/drawing/2014/main" id="{A6802EC0-940E-B26A-402C-6BBBBD9A6F9D}"/>
              </a:ext>
            </a:extLst>
          </p:cNvPr>
          <p:cNvPicPr preferRelativeResize="0">
            <a:picLocks noChangeAspect="1"/>
          </p:cNvPicPr>
          <p:nvPr/>
        </p:nvPicPr>
        <p:blipFill rotWithShape="1">
          <a:blip r:embed="rId21">
            <a:alphaModFix/>
          </a:blip>
          <a:srcRect/>
          <a:stretch/>
        </p:blipFill>
        <p:spPr>
          <a:xfrm>
            <a:off x="7459053" y="3437192"/>
            <a:ext cx="1579130" cy="473133"/>
          </a:xfrm>
          <a:prstGeom prst="rect">
            <a:avLst/>
          </a:prstGeom>
          <a:noFill/>
          <a:ln>
            <a:noFill/>
          </a:ln>
        </p:spPr>
      </p:pic>
      <p:pic>
        <p:nvPicPr>
          <p:cNvPr id="32" name="Picture 4" descr="DARIAH EU logo">
            <a:extLst>
              <a:ext uri="{FF2B5EF4-FFF2-40B4-BE49-F238E27FC236}">
                <a16:creationId xmlns:a16="http://schemas.microsoft.com/office/drawing/2014/main" id="{237A9059-1DA8-ABAD-AE49-E84F9640E52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700325" y="5033500"/>
            <a:ext cx="1784397" cy="10043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C1D7C43-F1D4-CF9D-11E1-267FBB110AF5}"/>
              </a:ext>
            </a:extLst>
          </p:cNvPr>
          <p:cNvPicPr>
            <a:picLocks noChangeAspect="1"/>
          </p:cNvPicPr>
          <p:nvPr/>
        </p:nvPicPr>
        <p:blipFill>
          <a:blip r:embed="rId23"/>
          <a:stretch>
            <a:fillRect/>
          </a:stretch>
        </p:blipFill>
        <p:spPr>
          <a:xfrm>
            <a:off x="7458156" y="2844560"/>
            <a:ext cx="1542407" cy="359895"/>
          </a:xfrm>
          <a:prstGeom prst="rect">
            <a:avLst/>
          </a:prstGeom>
        </p:spPr>
      </p:pic>
      <p:sp>
        <p:nvSpPr>
          <p:cNvPr id="34" name="Eligibility is subject to verification by Close and falsely misrepresenting your eligibility will result in the immediate removal of your discount and a possible repayment to Close for any discounts you received. The discount only applies…">
            <a:extLst>
              <a:ext uri="{FF2B5EF4-FFF2-40B4-BE49-F238E27FC236}">
                <a16:creationId xmlns:a16="http://schemas.microsoft.com/office/drawing/2014/main" id="{3B5455C7-92DC-2142-252D-285563AC6D56}"/>
              </a:ext>
            </a:extLst>
          </p:cNvPr>
          <p:cNvSpPr txBox="1"/>
          <p:nvPr/>
        </p:nvSpPr>
        <p:spPr>
          <a:xfrm>
            <a:off x="708594" y="5670978"/>
            <a:ext cx="8181431" cy="346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oAutofit/>
          </a:bodyPr>
          <a:lstStyle/>
          <a:p>
            <a:pPr algn="r" defTabSz="609585" hangingPunct="1">
              <a:lnSpc>
                <a:spcPct val="140000"/>
              </a:lnSpc>
              <a:defRPr sz="600">
                <a:solidFill>
                  <a:srgbClr val="FFFFFF"/>
                </a:solidFill>
              </a:defRPr>
            </a:pPr>
            <a:r>
              <a:rPr lang="en-US" sz="2000" b="1" kern="1200" dirty="0">
                <a:solidFill>
                  <a:srgbClr val="222080"/>
                </a:solidFill>
                <a:latin typeface="Aptos" panose="020B0004020202020204" pitchFamily="34" charset="0"/>
                <a:cs typeface="Calibri" panose="020F0502020204030204" pitchFamily="34" charset="0"/>
              </a:rPr>
              <a:t>Discover more</a:t>
            </a:r>
            <a:r>
              <a:rPr lang="en-US" sz="2000" kern="1200" dirty="0">
                <a:solidFill>
                  <a:srgbClr val="222080"/>
                </a:solidFill>
                <a:latin typeface="Aptos" panose="020B0004020202020204" pitchFamily="34" charset="0"/>
                <a:cs typeface="Calibri" panose="020F0502020204030204" pitchFamily="34" charset="0"/>
              </a:rPr>
              <a:t>: </a:t>
            </a:r>
            <a:r>
              <a:rPr lang="en-US" sz="2000" kern="1200" dirty="0">
                <a:solidFill>
                  <a:srgbClr val="FBAF17"/>
                </a:solidFill>
                <a:latin typeface="Aptos" panose="020B0004020202020204" pitchFamily="34" charset="0"/>
                <a:cs typeface="Calibri" panose="020F0502020204030204" pitchFamily="34" charset="0"/>
                <a:hlinkClick r:id="rId24">
                  <a:extLst>
                    <a:ext uri="{A12FA001-AC4F-418D-AE19-62706E023703}">
                      <ahyp:hlinkClr xmlns:ahyp="http://schemas.microsoft.com/office/drawing/2018/hyperlinkcolor" val="tx"/>
                    </a:ext>
                  </a:extLst>
                </a:hlinkClick>
              </a:rPr>
              <a:t>https://connect.openaire.eu/search/find/communities</a:t>
            </a:r>
            <a:r>
              <a:rPr lang="en-US" sz="2000" kern="1200" dirty="0">
                <a:solidFill>
                  <a:srgbClr val="FBAF17"/>
                </a:solidFill>
                <a:latin typeface="Aptos" panose="020B0004020202020204" pitchFamily="34" charset="0"/>
                <a:cs typeface="Calibri" panose="020F0502020204030204" pitchFamily="34" charset="0"/>
              </a:rPr>
              <a:t>  </a:t>
            </a:r>
          </a:p>
        </p:txBody>
      </p:sp>
      <p:pic>
        <p:nvPicPr>
          <p:cNvPr id="35" name="Graphic 34" descr="Right pointing backhand index outline">
            <a:extLst>
              <a:ext uri="{FF2B5EF4-FFF2-40B4-BE49-F238E27FC236}">
                <a16:creationId xmlns:a16="http://schemas.microsoft.com/office/drawing/2014/main" id="{58604CE7-A595-E221-C30E-2FF5198232D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62838" y="5519050"/>
            <a:ext cx="744321" cy="744321"/>
          </a:xfrm>
          <a:prstGeom prst="rect">
            <a:avLst/>
          </a:prstGeom>
        </p:spPr>
      </p:pic>
      <p:sp>
        <p:nvSpPr>
          <p:cNvPr id="36" name="Google Shape;649;p89">
            <a:extLst>
              <a:ext uri="{FF2B5EF4-FFF2-40B4-BE49-F238E27FC236}">
                <a16:creationId xmlns:a16="http://schemas.microsoft.com/office/drawing/2014/main" id="{EABEB53B-CE39-E33C-C921-E6A5DECA5750}"/>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Who’s </a:t>
            </a:r>
            <a:r>
              <a:rPr lang="it" sz="3733" dirty="0">
                <a:solidFill>
                  <a:srgbClr val="FBAF17"/>
                </a:solidFill>
                <a:latin typeface="Aptos" panose="020B0004020202020204" pitchFamily="34" charset="0"/>
                <a:ea typeface="Poppins"/>
                <a:cs typeface="Poppins"/>
                <a:sym typeface="Poppins"/>
              </a:rPr>
              <a:t>Using OpenAIRE CONNECT</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E30F9AFA-5C17-956D-ACA7-CC316E54D7A3}"/>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F1083836-9330-5C5E-3645-67A9AB21EF48}"/>
              </a:ext>
            </a:extLst>
          </p:cNvPr>
          <p:cNvPicPr preferRelativeResize="0"/>
          <p:nvPr/>
        </p:nvPicPr>
        <p:blipFill>
          <a:blip r:embed="rId27">
            <a:alphaModFix/>
          </a:blip>
          <a:stretch>
            <a:fillRect/>
          </a:stretch>
        </p:blipFill>
        <p:spPr>
          <a:xfrm>
            <a:off x="31890" y="206645"/>
            <a:ext cx="2764550" cy="525275"/>
          </a:xfrm>
          <a:prstGeom prst="rect">
            <a:avLst/>
          </a:prstGeom>
          <a:noFill/>
          <a:ln>
            <a:noFill/>
          </a:ln>
        </p:spPr>
      </p:pic>
    </p:spTree>
    <p:extLst>
      <p:ext uri="{BB962C8B-B14F-4D97-AF65-F5344CB8AC3E}">
        <p14:creationId xmlns:p14="http://schemas.microsoft.com/office/powerpoint/2010/main" val="391619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7F196D97-3F1D-1A48-0ED3-8AFFFBE835D3}"/>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9410386-C5E1-6504-7051-6B9344590739}"/>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15</a:t>
            </a:fld>
            <a:endParaRPr lang="en-GB" dirty="0">
              <a:solidFill>
                <a:schemeClr val="bg1"/>
              </a:solidFill>
            </a:endParaRPr>
          </a:p>
        </p:txBody>
      </p:sp>
      <p:sp>
        <p:nvSpPr>
          <p:cNvPr id="36" name="Google Shape;649;p89">
            <a:extLst>
              <a:ext uri="{FF2B5EF4-FFF2-40B4-BE49-F238E27FC236}">
                <a16:creationId xmlns:a16="http://schemas.microsoft.com/office/drawing/2014/main" id="{78993E72-C5E6-C81B-0C75-5D43700CD90B}"/>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6B41FE3C-EE94-75E0-29AA-DFF8F0879C97}"/>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CE3D633B-A015-A016-87EF-B9AEE7F3C42E}"/>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sp>
        <p:nvSpPr>
          <p:cNvPr id="3" name="TextBox 2">
            <a:extLst>
              <a:ext uri="{FF2B5EF4-FFF2-40B4-BE49-F238E27FC236}">
                <a16:creationId xmlns:a16="http://schemas.microsoft.com/office/drawing/2014/main" id="{96271564-FB54-9F66-4791-82739F31E207}"/>
              </a:ext>
            </a:extLst>
          </p:cNvPr>
          <p:cNvSpPr txBox="1"/>
          <p:nvPr/>
        </p:nvSpPr>
        <p:spPr>
          <a:xfrm>
            <a:off x="555811" y="3732738"/>
            <a:ext cx="6554433" cy="2246769"/>
          </a:xfrm>
          <a:prstGeom prst="rect">
            <a:avLst/>
          </a:prstGeom>
          <a:noFill/>
        </p:spPr>
        <p:txBody>
          <a:bodyPr wrap="square">
            <a:spAutoFit/>
          </a:bodyPr>
          <a:lstStyle/>
          <a:p>
            <a:r>
              <a:rPr lang="en-GB" sz="2000" b="0" i="0" u="none" strike="noStrike" dirty="0">
                <a:effectLst/>
                <a:latin typeface="Slack-Lato"/>
                <a:hlinkClick r:id="rId4"/>
              </a:rPr>
              <a:t>https://dh-ch.openaire.eu/</a:t>
            </a:r>
            <a:r>
              <a:rPr lang="en-GB" sz="2000" b="0" i="0" dirty="0">
                <a:solidFill>
                  <a:srgbClr val="1D1C1D"/>
                </a:solidFill>
                <a:effectLst/>
                <a:latin typeface="Slack-Lato"/>
              </a:rPr>
              <a:t>: This community gathers research results, data, scientific publications and projects related to the domain of Digital Humanities. This broad definition includes Humanities, Cultural Heritage, History, Archaeology and related fields. One of the first community with an OpenAIRE Gateway, started in the context of the OpenAIRE CONNECT project in </a:t>
            </a:r>
            <a:r>
              <a:rPr lang="en-GB" sz="2000" b="1" i="0" dirty="0">
                <a:solidFill>
                  <a:srgbClr val="1D1C1D"/>
                </a:solidFill>
                <a:effectLst/>
                <a:latin typeface="Slack-Lato"/>
              </a:rPr>
              <a:t>2017</a:t>
            </a:r>
            <a:endParaRPr lang="en-IT" sz="2000" b="1" dirty="0"/>
          </a:p>
        </p:txBody>
      </p:sp>
      <p:pic>
        <p:nvPicPr>
          <p:cNvPr id="4" name="Picture 3">
            <a:extLst>
              <a:ext uri="{FF2B5EF4-FFF2-40B4-BE49-F238E27FC236}">
                <a16:creationId xmlns:a16="http://schemas.microsoft.com/office/drawing/2014/main" id="{A0A40953-722A-6DC6-2E84-17B003140D95}"/>
              </a:ext>
            </a:extLst>
          </p:cNvPr>
          <p:cNvPicPr>
            <a:picLocks noChangeAspect="1"/>
          </p:cNvPicPr>
          <p:nvPr/>
        </p:nvPicPr>
        <p:blipFill>
          <a:blip r:embed="rId5"/>
          <a:stretch>
            <a:fillRect/>
          </a:stretch>
        </p:blipFill>
        <p:spPr>
          <a:xfrm>
            <a:off x="555811" y="1018301"/>
            <a:ext cx="7772400" cy="2637820"/>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076B0F82-8BD1-5C23-BF57-88F729B228F3}"/>
              </a:ext>
            </a:extLst>
          </p:cNvPr>
          <p:cNvPicPr>
            <a:picLocks noChangeAspect="1"/>
          </p:cNvPicPr>
          <p:nvPr/>
        </p:nvPicPr>
        <p:blipFill>
          <a:blip r:embed="rId6"/>
          <a:stretch>
            <a:fillRect/>
          </a:stretch>
        </p:blipFill>
        <p:spPr>
          <a:xfrm>
            <a:off x="7259391" y="2218301"/>
            <a:ext cx="4810083" cy="3389122"/>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10F4E4F-B832-1F40-D77B-ED39B36A4514}"/>
              </a:ext>
            </a:extLst>
          </p:cNvPr>
          <p:cNvPicPr>
            <a:picLocks noChangeAspect="1"/>
          </p:cNvPicPr>
          <p:nvPr/>
        </p:nvPicPr>
        <p:blipFill>
          <a:blip r:embed="rId7"/>
          <a:stretch>
            <a:fillRect/>
          </a:stretch>
        </p:blipFill>
        <p:spPr>
          <a:xfrm>
            <a:off x="9018185" y="1018301"/>
            <a:ext cx="3051289" cy="15724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1678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F4B402CC-EBB4-2F9E-AF6D-FE2C9E36CDA6}"/>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26FBFBA-0EAE-356C-5E56-ECF003C2838E}"/>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16</a:t>
            </a:fld>
            <a:endParaRPr lang="en-GB" dirty="0">
              <a:solidFill>
                <a:schemeClr val="bg1"/>
              </a:solidFill>
            </a:endParaRPr>
          </a:p>
        </p:txBody>
      </p:sp>
      <p:sp>
        <p:nvSpPr>
          <p:cNvPr id="36" name="Google Shape;649;p89">
            <a:extLst>
              <a:ext uri="{FF2B5EF4-FFF2-40B4-BE49-F238E27FC236}">
                <a16:creationId xmlns:a16="http://schemas.microsoft.com/office/drawing/2014/main" id="{57A78E54-87C1-F738-C624-5D696CC872CD}"/>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EF2FA372-9A9A-527F-7968-F27918442246}"/>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1971B309-AF96-8ABB-AADF-A028B0514C93}"/>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5" name="Picture 4">
            <a:extLst>
              <a:ext uri="{FF2B5EF4-FFF2-40B4-BE49-F238E27FC236}">
                <a16:creationId xmlns:a16="http://schemas.microsoft.com/office/drawing/2014/main" id="{6F769573-61CA-9A37-821B-B5AB88C9660D}"/>
              </a:ext>
            </a:extLst>
          </p:cNvPr>
          <p:cNvPicPr>
            <a:picLocks noChangeAspect="1"/>
          </p:cNvPicPr>
          <p:nvPr/>
        </p:nvPicPr>
        <p:blipFill>
          <a:blip r:embed="rId4"/>
          <a:stretch>
            <a:fillRect/>
          </a:stretch>
        </p:blipFill>
        <p:spPr>
          <a:xfrm>
            <a:off x="546857" y="1483016"/>
            <a:ext cx="2474669" cy="429350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4A7D167-C554-1BFA-9412-4734E85EF866}"/>
              </a:ext>
            </a:extLst>
          </p:cNvPr>
          <p:cNvPicPr>
            <a:picLocks noChangeAspect="1"/>
          </p:cNvPicPr>
          <p:nvPr/>
        </p:nvPicPr>
        <p:blipFill>
          <a:blip r:embed="rId5"/>
          <a:stretch>
            <a:fillRect/>
          </a:stretch>
        </p:blipFill>
        <p:spPr>
          <a:xfrm>
            <a:off x="3233057" y="1311431"/>
            <a:ext cx="4321953" cy="231834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C8531B9-232A-8A88-BF44-990083C59AA9}"/>
              </a:ext>
            </a:extLst>
          </p:cNvPr>
          <p:cNvPicPr>
            <a:picLocks noChangeAspect="1"/>
          </p:cNvPicPr>
          <p:nvPr/>
        </p:nvPicPr>
        <p:blipFill>
          <a:blip r:embed="rId6"/>
          <a:stretch>
            <a:fillRect/>
          </a:stretch>
        </p:blipFill>
        <p:spPr>
          <a:xfrm>
            <a:off x="3233057" y="3836595"/>
            <a:ext cx="4254679" cy="231835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94F368B-8FAC-4FA3-B50E-3234A26C18FF}"/>
              </a:ext>
            </a:extLst>
          </p:cNvPr>
          <p:cNvPicPr>
            <a:picLocks noChangeAspect="1"/>
          </p:cNvPicPr>
          <p:nvPr/>
        </p:nvPicPr>
        <p:blipFill>
          <a:blip r:embed="rId7"/>
          <a:stretch>
            <a:fillRect/>
          </a:stretch>
        </p:blipFill>
        <p:spPr>
          <a:xfrm>
            <a:off x="7602755" y="1311431"/>
            <a:ext cx="4520159" cy="231833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AFBB512-D92E-CB2D-DA51-AB094B7484CE}"/>
              </a:ext>
            </a:extLst>
          </p:cNvPr>
          <p:cNvPicPr>
            <a:picLocks noChangeAspect="1"/>
          </p:cNvPicPr>
          <p:nvPr/>
        </p:nvPicPr>
        <p:blipFill>
          <a:blip r:embed="rId8"/>
          <a:stretch>
            <a:fillRect/>
          </a:stretch>
        </p:blipFill>
        <p:spPr>
          <a:xfrm>
            <a:off x="7699267" y="3836595"/>
            <a:ext cx="4267474" cy="23183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869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EB490FAC-2E3A-6116-7DE2-D0B3BFEAEFB4}"/>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EEE5792-CAF1-D7F7-3072-FB0795CE89DF}"/>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17</a:t>
            </a:fld>
            <a:endParaRPr lang="en-GB" dirty="0">
              <a:solidFill>
                <a:schemeClr val="bg1"/>
              </a:solidFill>
            </a:endParaRPr>
          </a:p>
        </p:txBody>
      </p:sp>
      <p:sp>
        <p:nvSpPr>
          <p:cNvPr id="36" name="Google Shape;649;p89">
            <a:extLst>
              <a:ext uri="{FF2B5EF4-FFF2-40B4-BE49-F238E27FC236}">
                <a16:creationId xmlns:a16="http://schemas.microsoft.com/office/drawing/2014/main" id="{64618F17-63EA-EA22-E10F-6559DF053435}"/>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26681D6D-99D5-EA80-9082-96795C1B3A51}"/>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BAD30BEE-88D4-CDC2-7BDB-8476BEA15B6F}"/>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1026" name="Picture 2">
            <a:extLst>
              <a:ext uri="{FF2B5EF4-FFF2-40B4-BE49-F238E27FC236}">
                <a16:creationId xmlns:a16="http://schemas.microsoft.com/office/drawing/2014/main" id="{507D694A-911F-77A1-7A96-0B0869101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6142" y="1037689"/>
            <a:ext cx="1524000" cy="238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53D89D-4033-E8AE-7771-82C952D7C6D4}"/>
              </a:ext>
            </a:extLst>
          </p:cNvPr>
          <p:cNvSpPr txBox="1"/>
          <p:nvPr/>
        </p:nvSpPr>
        <p:spPr>
          <a:xfrm>
            <a:off x="1251857" y="1698171"/>
            <a:ext cx="3419526" cy="830997"/>
          </a:xfrm>
          <a:prstGeom prst="rect">
            <a:avLst/>
          </a:prstGeom>
          <a:noFill/>
        </p:spPr>
        <p:txBody>
          <a:bodyPr wrap="none" rtlCol="0">
            <a:spAutoFit/>
          </a:bodyPr>
          <a:lstStyle/>
          <a:p>
            <a:r>
              <a:rPr lang="en-IT" sz="2400" dirty="0"/>
              <a:t>751,179 publications</a:t>
            </a:r>
          </a:p>
          <a:p>
            <a:r>
              <a:rPr lang="en-IT" sz="2400" dirty="0">
                <a:solidFill>
                  <a:srgbClr val="F78210"/>
                </a:solidFill>
              </a:rPr>
              <a:t>(550,766 Open Access)</a:t>
            </a:r>
          </a:p>
        </p:txBody>
      </p:sp>
      <p:sp>
        <p:nvSpPr>
          <p:cNvPr id="6" name="TextBox 5">
            <a:extLst>
              <a:ext uri="{FF2B5EF4-FFF2-40B4-BE49-F238E27FC236}">
                <a16:creationId xmlns:a16="http://schemas.microsoft.com/office/drawing/2014/main" id="{32764139-8E14-EFEC-DC71-D653E0F750D7}"/>
              </a:ext>
            </a:extLst>
          </p:cNvPr>
          <p:cNvSpPr txBox="1"/>
          <p:nvPr/>
        </p:nvSpPr>
        <p:spPr>
          <a:xfrm>
            <a:off x="1239321" y="2594292"/>
            <a:ext cx="3419526" cy="830997"/>
          </a:xfrm>
          <a:prstGeom prst="rect">
            <a:avLst/>
          </a:prstGeom>
          <a:noFill/>
        </p:spPr>
        <p:txBody>
          <a:bodyPr wrap="none" rtlCol="0">
            <a:spAutoFit/>
          </a:bodyPr>
          <a:lstStyle/>
          <a:p>
            <a:r>
              <a:rPr lang="en-IT" sz="2400" dirty="0"/>
              <a:t>471,606 datasets</a:t>
            </a:r>
          </a:p>
          <a:p>
            <a:r>
              <a:rPr lang="en-IT" sz="2400" dirty="0">
                <a:solidFill>
                  <a:srgbClr val="F78210"/>
                </a:solidFill>
              </a:rPr>
              <a:t>(300,497 Open Access)</a:t>
            </a:r>
          </a:p>
        </p:txBody>
      </p:sp>
      <p:sp>
        <p:nvSpPr>
          <p:cNvPr id="7" name="TextBox 6">
            <a:extLst>
              <a:ext uri="{FF2B5EF4-FFF2-40B4-BE49-F238E27FC236}">
                <a16:creationId xmlns:a16="http://schemas.microsoft.com/office/drawing/2014/main" id="{F6D9F78C-48D0-7224-64B6-07A12F27D444}"/>
              </a:ext>
            </a:extLst>
          </p:cNvPr>
          <p:cNvSpPr txBox="1"/>
          <p:nvPr/>
        </p:nvSpPr>
        <p:spPr>
          <a:xfrm>
            <a:off x="1239321" y="3630671"/>
            <a:ext cx="2820003" cy="830997"/>
          </a:xfrm>
          <a:prstGeom prst="rect">
            <a:avLst/>
          </a:prstGeom>
          <a:noFill/>
        </p:spPr>
        <p:txBody>
          <a:bodyPr wrap="none" rtlCol="0">
            <a:spAutoFit/>
          </a:bodyPr>
          <a:lstStyle/>
          <a:p>
            <a:r>
              <a:rPr lang="en-IT" sz="2400" dirty="0"/>
              <a:t>1,416 software</a:t>
            </a:r>
          </a:p>
          <a:p>
            <a:r>
              <a:rPr lang="en-IT" sz="2400" dirty="0">
                <a:solidFill>
                  <a:srgbClr val="F78210"/>
                </a:solidFill>
              </a:rPr>
              <a:t>(478 Open Access)</a:t>
            </a:r>
          </a:p>
        </p:txBody>
      </p:sp>
      <p:sp>
        <p:nvSpPr>
          <p:cNvPr id="8" name="TextBox 7">
            <a:extLst>
              <a:ext uri="{FF2B5EF4-FFF2-40B4-BE49-F238E27FC236}">
                <a16:creationId xmlns:a16="http://schemas.microsoft.com/office/drawing/2014/main" id="{9C40306F-7430-2B60-45BF-08C52C22B753}"/>
              </a:ext>
            </a:extLst>
          </p:cNvPr>
          <p:cNvSpPr txBox="1"/>
          <p:nvPr/>
        </p:nvSpPr>
        <p:spPr>
          <a:xfrm>
            <a:off x="1251856" y="4596921"/>
            <a:ext cx="4498347" cy="830997"/>
          </a:xfrm>
          <a:prstGeom prst="rect">
            <a:avLst/>
          </a:prstGeom>
          <a:noFill/>
        </p:spPr>
        <p:txBody>
          <a:bodyPr wrap="none" rtlCol="0">
            <a:spAutoFit/>
          </a:bodyPr>
          <a:lstStyle/>
          <a:p>
            <a:r>
              <a:rPr lang="en-IT" sz="2400" dirty="0"/>
              <a:t>218,867 other kinds of products</a:t>
            </a:r>
          </a:p>
          <a:p>
            <a:r>
              <a:rPr lang="en-IT" sz="2400" dirty="0">
                <a:solidFill>
                  <a:srgbClr val="F78210"/>
                </a:solidFill>
              </a:rPr>
              <a:t>(96,033 Open Access)</a:t>
            </a:r>
          </a:p>
        </p:txBody>
      </p:sp>
      <p:sp>
        <p:nvSpPr>
          <p:cNvPr id="9" name="TextBox 8">
            <a:extLst>
              <a:ext uri="{FF2B5EF4-FFF2-40B4-BE49-F238E27FC236}">
                <a16:creationId xmlns:a16="http://schemas.microsoft.com/office/drawing/2014/main" id="{6FCD8148-331B-3884-2782-D9E1B2A7FB56}"/>
              </a:ext>
            </a:extLst>
          </p:cNvPr>
          <p:cNvSpPr txBox="1"/>
          <p:nvPr/>
        </p:nvSpPr>
        <p:spPr>
          <a:xfrm>
            <a:off x="6096000" y="1306518"/>
            <a:ext cx="3137397" cy="1862048"/>
          </a:xfrm>
          <a:prstGeom prst="rect">
            <a:avLst/>
          </a:prstGeom>
          <a:noFill/>
        </p:spPr>
        <p:txBody>
          <a:bodyPr wrap="none" rtlCol="0">
            <a:spAutoFit/>
          </a:bodyPr>
          <a:lstStyle/>
          <a:p>
            <a:r>
              <a:rPr lang="en-IT" sz="11500" b="1" dirty="0"/>
              <a:t>65%</a:t>
            </a:r>
          </a:p>
        </p:txBody>
      </p:sp>
      <p:graphicFrame>
        <p:nvGraphicFramePr>
          <p:cNvPr id="10" name="Table 9">
            <a:extLst>
              <a:ext uri="{FF2B5EF4-FFF2-40B4-BE49-F238E27FC236}">
                <a16:creationId xmlns:a16="http://schemas.microsoft.com/office/drawing/2014/main" id="{13DE1545-875C-6909-2460-9E483FCD86AB}"/>
              </a:ext>
            </a:extLst>
          </p:cNvPr>
          <p:cNvGraphicFramePr>
            <a:graphicFrameLocks noGrp="1"/>
          </p:cNvGraphicFramePr>
          <p:nvPr>
            <p:extLst>
              <p:ext uri="{D42A27DB-BD31-4B8C-83A1-F6EECF244321}">
                <p14:modId xmlns:p14="http://schemas.microsoft.com/office/powerpoint/2010/main" val="803031189"/>
              </p:ext>
            </p:extLst>
          </p:nvPr>
        </p:nvGraphicFramePr>
        <p:xfrm>
          <a:off x="6520542" y="3814755"/>
          <a:ext cx="4498346" cy="2348736"/>
        </p:xfrm>
        <a:graphic>
          <a:graphicData uri="http://schemas.openxmlformats.org/drawingml/2006/table">
            <a:tbl>
              <a:tblPr/>
              <a:tblGrid>
                <a:gridCol w="849087">
                  <a:extLst>
                    <a:ext uri="{9D8B030D-6E8A-4147-A177-3AD203B41FA5}">
                      <a16:colId xmlns:a16="http://schemas.microsoft.com/office/drawing/2014/main" val="84743715"/>
                    </a:ext>
                  </a:extLst>
                </a:gridCol>
                <a:gridCol w="3649259">
                  <a:extLst>
                    <a:ext uri="{9D8B030D-6E8A-4147-A177-3AD203B41FA5}">
                      <a16:colId xmlns:a16="http://schemas.microsoft.com/office/drawing/2014/main" val="4194379299"/>
                    </a:ext>
                  </a:extLst>
                </a:gridCol>
              </a:tblGrid>
              <a:tr h="321816">
                <a:tc>
                  <a:txBody>
                    <a:bodyPr/>
                    <a:lstStyle/>
                    <a:p>
                      <a:pPr>
                        <a:buNone/>
                      </a:pPr>
                      <a:r>
                        <a:rPr lang="en-IT" b="1" dirty="0">
                          <a:solidFill>
                            <a:srgbClr val="000000"/>
                          </a:solidFill>
                          <a:effectLst/>
                          <a:latin typeface="Helvetica Neue" panose="02000503000000020004" pitchFamily="2" charset="0"/>
                        </a:rPr>
                        <a:t>3908</a:t>
                      </a:r>
                      <a:endParaRPr lang="en-IT"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dirty="0" err="1">
                          <a:solidFill>
                            <a:srgbClr val="000000"/>
                          </a:solidFill>
                          <a:effectLst/>
                          <a:latin typeface="Helvetica Neue" panose="02000503000000020004" pitchFamily="2" charset="0"/>
                        </a:rPr>
                        <a:t>IsSupplementedBy</a:t>
                      </a:r>
                      <a:endParaRPr lang="en-GB"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451646"/>
                  </a:ext>
                </a:extLst>
              </a:tr>
              <a:tr h="277751">
                <a:tc>
                  <a:txBody>
                    <a:bodyPr/>
                    <a:lstStyle/>
                    <a:p>
                      <a:pPr>
                        <a:buNone/>
                      </a:pPr>
                      <a:r>
                        <a:rPr lang="en-IT" b="1" dirty="0">
                          <a:solidFill>
                            <a:srgbClr val="000000"/>
                          </a:solidFill>
                          <a:effectLst/>
                          <a:latin typeface="Helvetica Neue" panose="02000503000000020004" pitchFamily="2" charset="0"/>
                        </a:rPr>
                        <a:t>3440</a:t>
                      </a:r>
                      <a:endParaRPr lang="en-IT"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dirty="0" err="1">
                          <a:solidFill>
                            <a:srgbClr val="000000"/>
                          </a:solidFill>
                          <a:effectLst/>
                          <a:latin typeface="Helvetica Neue" panose="02000503000000020004" pitchFamily="2" charset="0"/>
                        </a:rPr>
                        <a:t>HasPart</a:t>
                      </a:r>
                      <a:endParaRPr lang="en-GB"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690381"/>
                  </a:ext>
                </a:extLst>
              </a:tr>
              <a:tr h="277751">
                <a:tc>
                  <a:txBody>
                    <a:bodyPr/>
                    <a:lstStyle/>
                    <a:p>
                      <a:pPr>
                        <a:buNone/>
                      </a:pPr>
                      <a:r>
                        <a:rPr lang="en-IT" b="1">
                          <a:solidFill>
                            <a:srgbClr val="000000"/>
                          </a:solidFill>
                          <a:effectLst/>
                          <a:latin typeface="Helvetica Neue" panose="02000503000000020004" pitchFamily="2" charset="0"/>
                        </a:rPr>
                        <a:t>2188</a:t>
                      </a:r>
                      <a:endParaRPr lang="en-IT">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dirty="0" err="1">
                          <a:solidFill>
                            <a:srgbClr val="000000"/>
                          </a:solidFill>
                          <a:effectLst/>
                          <a:latin typeface="Helvetica Neue" panose="02000503000000020004" pitchFamily="2" charset="0"/>
                        </a:rPr>
                        <a:t>IsPartOf</a:t>
                      </a:r>
                      <a:endParaRPr lang="en-GB"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4481040"/>
                  </a:ext>
                </a:extLst>
              </a:tr>
              <a:tr h="277751">
                <a:tc>
                  <a:txBody>
                    <a:bodyPr/>
                    <a:lstStyle/>
                    <a:p>
                      <a:pPr>
                        <a:buNone/>
                      </a:pPr>
                      <a:r>
                        <a:rPr lang="en-IT" b="1">
                          <a:solidFill>
                            <a:srgbClr val="000000"/>
                          </a:solidFill>
                          <a:effectLst/>
                          <a:latin typeface="Helvetica Neue" panose="02000503000000020004" pitchFamily="2" charset="0"/>
                        </a:rPr>
                        <a:t>2153</a:t>
                      </a:r>
                      <a:endParaRPr lang="en-IT">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a:solidFill>
                            <a:srgbClr val="000000"/>
                          </a:solidFill>
                          <a:effectLst/>
                          <a:latin typeface="Helvetica Neue" panose="02000503000000020004" pitchFamily="2" charset="0"/>
                        </a:rPr>
                        <a:t>References</a:t>
                      </a:r>
                      <a:endParaRPr lang="en-GB">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470362"/>
                  </a:ext>
                </a:extLst>
              </a:tr>
              <a:tr h="277751">
                <a:tc>
                  <a:txBody>
                    <a:bodyPr/>
                    <a:lstStyle/>
                    <a:p>
                      <a:pPr>
                        <a:buNone/>
                      </a:pPr>
                      <a:r>
                        <a:rPr lang="en-IT" b="1">
                          <a:solidFill>
                            <a:srgbClr val="000000"/>
                          </a:solidFill>
                          <a:effectLst/>
                          <a:latin typeface="Helvetica Neue" panose="02000503000000020004" pitchFamily="2" charset="0"/>
                        </a:rPr>
                        <a:t>1029</a:t>
                      </a:r>
                      <a:endParaRPr lang="en-IT">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a:solidFill>
                            <a:srgbClr val="000000"/>
                          </a:solidFill>
                          <a:effectLst/>
                          <a:latin typeface="Helvetica Neue" panose="02000503000000020004" pitchFamily="2" charset="0"/>
                        </a:rPr>
                        <a:t>Cites</a:t>
                      </a:r>
                      <a:endParaRPr lang="en-GB">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9288820"/>
                  </a:ext>
                </a:extLst>
              </a:tr>
              <a:tr h="277751">
                <a:tc>
                  <a:txBody>
                    <a:bodyPr/>
                    <a:lstStyle/>
                    <a:p>
                      <a:pPr>
                        <a:buNone/>
                      </a:pPr>
                      <a:r>
                        <a:rPr lang="en-IT" b="1" dirty="0">
                          <a:solidFill>
                            <a:srgbClr val="000000"/>
                          </a:solidFill>
                          <a:effectLst/>
                          <a:latin typeface="Helvetica Neue" panose="02000503000000020004" pitchFamily="2" charset="0"/>
                        </a:rPr>
                        <a:t>349</a:t>
                      </a:r>
                      <a:endParaRPr lang="en-IT"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dirty="0">
                          <a:solidFill>
                            <a:srgbClr val="000000"/>
                          </a:solidFill>
                          <a:effectLst/>
                          <a:latin typeface="Helvetica Neue" panose="02000503000000020004" pitchFamily="2" charset="0"/>
                        </a:rPr>
                        <a:t>Documents</a:t>
                      </a:r>
                      <a:endParaRPr lang="en-GB"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726225"/>
                  </a:ext>
                </a:extLst>
              </a:tr>
              <a:tr h="277751">
                <a:tc>
                  <a:txBody>
                    <a:bodyPr/>
                    <a:lstStyle/>
                    <a:p>
                      <a:pPr>
                        <a:buNone/>
                      </a:pPr>
                      <a:r>
                        <a:rPr lang="en-IT" b="1">
                          <a:solidFill>
                            <a:srgbClr val="000000"/>
                          </a:solidFill>
                          <a:effectLst/>
                          <a:latin typeface="Helvetica Neue" panose="02000503000000020004" pitchFamily="2" charset="0"/>
                        </a:rPr>
                        <a:t>348</a:t>
                      </a:r>
                      <a:endParaRPr lang="en-IT">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a:solidFill>
                            <a:srgbClr val="000000"/>
                          </a:solidFill>
                          <a:effectLst/>
                          <a:latin typeface="Helvetica Neue" panose="02000503000000020004" pitchFamily="2" charset="0"/>
                        </a:rPr>
                        <a:t>IsReferencedBy</a:t>
                      </a:r>
                      <a:endParaRPr lang="en-GB">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5248599"/>
                  </a:ext>
                </a:extLst>
              </a:tr>
              <a:tr h="277751">
                <a:tc>
                  <a:txBody>
                    <a:bodyPr/>
                    <a:lstStyle/>
                    <a:p>
                      <a:pPr>
                        <a:buNone/>
                      </a:pPr>
                      <a:r>
                        <a:rPr lang="en-IT" b="1">
                          <a:solidFill>
                            <a:srgbClr val="000000"/>
                          </a:solidFill>
                          <a:effectLst/>
                          <a:latin typeface="Helvetica Neue" panose="02000503000000020004" pitchFamily="2" charset="0"/>
                        </a:rPr>
                        <a:t>89</a:t>
                      </a:r>
                      <a:endParaRPr lang="en-IT">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GB" dirty="0" err="1">
                          <a:solidFill>
                            <a:srgbClr val="000000"/>
                          </a:solidFill>
                          <a:effectLst/>
                          <a:latin typeface="Helvetica Neue" panose="02000503000000020004" pitchFamily="2" charset="0"/>
                        </a:rPr>
                        <a:t>IsDocumentedBy</a:t>
                      </a:r>
                      <a:endParaRPr lang="en-GB" dirty="0">
                        <a:effectLst/>
                      </a:endParaRPr>
                    </a:p>
                  </a:txBody>
                  <a:tcPr marL="38100" marR="38100" marT="38100" marB="3810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95858"/>
                  </a:ext>
                </a:extLst>
              </a:tr>
            </a:tbl>
          </a:graphicData>
        </a:graphic>
      </p:graphicFrame>
      <p:sp>
        <p:nvSpPr>
          <p:cNvPr id="11" name="TextBox 10">
            <a:extLst>
              <a:ext uri="{FF2B5EF4-FFF2-40B4-BE49-F238E27FC236}">
                <a16:creationId xmlns:a16="http://schemas.microsoft.com/office/drawing/2014/main" id="{C59858D4-03F8-27D4-9E76-D33DDAB1D838}"/>
              </a:ext>
            </a:extLst>
          </p:cNvPr>
          <p:cNvSpPr txBox="1"/>
          <p:nvPr/>
        </p:nvSpPr>
        <p:spPr>
          <a:xfrm>
            <a:off x="6424518" y="3414644"/>
            <a:ext cx="5607625" cy="400110"/>
          </a:xfrm>
          <a:prstGeom prst="rect">
            <a:avLst/>
          </a:prstGeom>
          <a:noFill/>
        </p:spPr>
        <p:txBody>
          <a:bodyPr wrap="none" rtlCol="0">
            <a:spAutoFit/>
          </a:bodyPr>
          <a:lstStyle/>
          <a:p>
            <a:r>
              <a:rPr lang="en-IT" sz="2000" b="1" dirty="0">
                <a:solidFill>
                  <a:srgbClr val="F78210"/>
                </a:solidFill>
              </a:rPr>
              <a:t>Publication – datasets rels in the community</a:t>
            </a:r>
          </a:p>
        </p:txBody>
      </p:sp>
    </p:spTree>
    <p:extLst>
      <p:ext uri="{BB962C8B-B14F-4D97-AF65-F5344CB8AC3E}">
        <p14:creationId xmlns:p14="http://schemas.microsoft.com/office/powerpoint/2010/main" val="859240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EB26BDF7-E21F-FF17-53E2-69ADF3C04BB8}"/>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D096D8F-B048-40CD-86FF-911BD453DAAC}"/>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18</a:t>
            </a:fld>
            <a:endParaRPr lang="en-GB" dirty="0">
              <a:solidFill>
                <a:schemeClr val="bg1"/>
              </a:solidFill>
            </a:endParaRPr>
          </a:p>
        </p:txBody>
      </p:sp>
      <p:sp>
        <p:nvSpPr>
          <p:cNvPr id="36" name="Google Shape;649;p89">
            <a:extLst>
              <a:ext uri="{FF2B5EF4-FFF2-40B4-BE49-F238E27FC236}">
                <a16:creationId xmlns:a16="http://schemas.microsoft.com/office/drawing/2014/main" id="{48537C4C-8FF5-166B-C21A-6A26FC5BC286}"/>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DB5D52E1-8CDC-B9A0-D536-296677E55AB7}"/>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0EF9C9A8-9FF6-36D3-94CD-27C991599DD5}"/>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11" name="Picture 10">
            <a:extLst>
              <a:ext uri="{FF2B5EF4-FFF2-40B4-BE49-F238E27FC236}">
                <a16:creationId xmlns:a16="http://schemas.microsoft.com/office/drawing/2014/main" id="{9FEABEA5-6C3B-982A-103E-A9B9E8E9D9FD}"/>
              </a:ext>
            </a:extLst>
          </p:cNvPr>
          <p:cNvPicPr>
            <a:picLocks noChangeAspect="1"/>
          </p:cNvPicPr>
          <p:nvPr/>
        </p:nvPicPr>
        <p:blipFill>
          <a:blip r:embed="rId4"/>
          <a:stretch>
            <a:fillRect/>
          </a:stretch>
        </p:blipFill>
        <p:spPr>
          <a:xfrm>
            <a:off x="2771068" y="2155657"/>
            <a:ext cx="3757810" cy="2471952"/>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F8C663E-BDCF-4D28-68F4-8F03EF587612}"/>
              </a:ext>
            </a:extLst>
          </p:cNvPr>
          <p:cNvPicPr>
            <a:picLocks noChangeAspect="1"/>
          </p:cNvPicPr>
          <p:nvPr/>
        </p:nvPicPr>
        <p:blipFill>
          <a:blip r:embed="rId5"/>
          <a:stretch>
            <a:fillRect/>
          </a:stretch>
        </p:blipFill>
        <p:spPr>
          <a:xfrm>
            <a:off x="548530" y="3220498"/>
            <a:ext cx="3658047" cy="2471953"/>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DD5F9CB-18A3-0BD2-27B7-629ABBA75E14}"/>
              </a:ext>
            </a:extLst>
          </p:cNvPr>
          <p:cNvPicPr>
            <a:picLocks noChangeAspect="1"/>
          </p:cNvPicPr>
          <p:nvPr/>
        </p:nvPicPr>
        <p:blipFill>
          <a:blip r:embed="rId6"/>
          <a:stretch>
            <a:fillRect/>
          </a:stretch>
        </p:blipFill>
        <p:spPr>
          <a:xfrm>
            <a:off x="6192646" y="3875741"/>
            <a:ext cx="3561401" cy="2556903"/>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3A68BE4D-27C7-5D02-E784-D2B0187F23BE}"/>
              </a:ext>
            </a:extLst>
          </p:cNvPr>
          <p:cNvPicPr>
            <a:picLocks noChangeAspect="1"/>
          </p:cNvPicPr>
          <p:nvPr/>
        </p:nvPicPr>
        <p:blipFill>
          <a:blip r:embed="rId7"/>
          <a:stretch>
            <a:fillRect/>
          </a:stretch>
        </p:blipFill>
        <p:spPr>
          <a:xfrm>
            <a:off x="6096000" y="1139205"/>
            <a:ext cx="3658047" cy="2490585"/>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2050" name="Picture 2" descr="Science clip art Vector Images | Depositphotos">
            <a:extLst>
              <a:ext uri="{FF2B5EF4-FFF2-40B4-BE49-F238E27FC236}">
                <a16:creationId xmlns:a16="http://schemas.microsoft.com/office/drawing/2014/main" id="{CFAE0C8F-B9C2-0742-4F92-A7B19D6A3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240" y="1344671"/>
            <a:ext cx="1641119" cy="162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088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140BE541-8126-85AC-1078-E7C0EAFAB38B}"/>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7708D2A-70FE-7767-149C-1FE3C873D1A7}"/>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19</a:t>
            </a:fld>
            <a:endParaRPr lang="en-GB" dirty="0">
              <a:solidFill>
                <a:schemeClr val="bg1"/>
              </a:solidFill>
            </a:endParaRPr>
          </a:p>
        </p:txBody>
      </p:sp>
      <p:sp>
        <p:nvSpPr>
          <p:cNvPr id="36" name="Google Shape;649;p89">
            <a:extLst>
              <a:ext uri="{FF2B5EF4-FFF2-40B4-BE49-F238E27FC236}">
                <a16:creationId xmlns:a16="http://schemas.microsoft.com/office/drawing/2014/main" id="{DEAB0D2F-A3D5-13E8-3DB5-2C4EBCEB4A16}"/>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7B75F384-EB89-9813-A662-F395CE080801}"/>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EE758855-A718-2CFC-B5E6-CAD87EA91091}"/>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3" name="Picture 2">
            <a:extLst>
              <a:ext uri="{FF2B5EF4-FFF2-40B4-BE49-F238E27FC236}">
                <a16:creationId xmlns:a16="http://schemas.microsoft.com/office/drawing/2014/main" id="{0ADA06CD-21B5-E406-BF75-0BC4AB21ACA5}"/>
              </a:ext>
            </a:extLst>
          </p:cNvPr>
          <p:cNvPicPr>
            <a:picLocks noChangeAspect="1"/>
          </p:cNvPicPr>
          <p:nvPr/>
        </p:nvPicPr>
        <p:blipFill>
          <a:blip r:embed="rId4"/>
          <a:stretch>
            <a:fillRect/>
          </a:stretch>
        </p:blipFill>
        <p:spPr>
          <a:xfrm>
            <a:off x="276387" y="1184168"/>
            <a:ext cx="3658047" cy="2471953"/>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94E8D70-00F6-BFC0-C9D3-C54075FBE395}"/>
              </a:ext>
            </a:extLst>
          </p:cNvPr>
          <p:cNvPicPr>
            <a:picLocks noChangeAspect="1"/>
          </p:cNvPicPr>
          <p:nvPr/>
        </p:nvPicPr>
        <p:blipFill>
          <a:blip r:embed="rId5"/>
          <a:stretch>
            <a:fillRect/>
          </a:stretch>
        </p:blipFill>
        <p:spPr>
          <a:xfrm>
            <a:off x="4143213" y="1475707"/>
            <a:ext cx="7772400" cy="4690357"/>
          </a:xfrm>
          <a:prstGeom prst="rect">
            <a:avLst/>
          </a:prstGeom>
          <a:ln>
            <a:solidFill>
              <a:schemeClr val="bg2">
                <a:lumMod val="75000"/>
              </a:schemeClr>
            </a:solidFill>
          </a:ln>
          <a:effectLst>
            <a:outerShdw blurRad="50800" dist="38100" dir="2700000" algn="tl" rotWithShape="0">
              <a:prstClr val="black">
                <a:alpha val="40000"/>
              </a:prstClr>
            </a:outerShdw>
          </a:effectLst>
        </p:spPr>
      </p:pic>
      <p:pic>
        <p:nvPicPr>
          <p:cNvPr id="3076" name="Picture 4">
            <a:extLst>
              <a:ext uri="{FF2B5EF4-FFF2-40B4-BE49-F238E27FC236}">
                <a16:creationId xmlns:a16="http://schemas.microsoft.com/office/drawing/2014/main" id="{AD493955-8CED-98C7-C9EA-868B655D59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36" y="4108369"/>
            <a:ext cx="1890647" cy="187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33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red sign with grey text&#10;&#10;Description automatically generated">
            <a:extLst>
              <a:ext uri="{FF2B5EF4-FFF2-40B4-BE49-F238E27FC236}">
                <a16:creationId xmlns:a16="http://schemas.microsoft.com/office/drawing/2014/main" id="{44BF49DB-BEB2-943D-E6EB-0F50600366FB}"/>
              </a:ext>
            </a:extLst>
          </p:cNvPr>
          <p:cNvPicPr>
            <a:picLocks noChangeAspect="1"/>
          </p:cNvPicPr>
          <p:nvPr/>
        </p:nvPicPr>
        <p:blipFill>
          <a:blip r:embed="rId2"/>
          <a:stretch>
            <a:fillRect/>
          </a:stretch>
        </p:blipFill>
        <p:spPr>
          <a:xfrm>
            <a:off x="261409" y="297348"/>
            <a:ext cx="2133970" cy="653778"/>
          </a:xfrm>
          <a:prstGeom prst="rect">
            <a:avLst/>
          </a:prstGeom>
        </p:spPr>
      </p:pic>
      <p:sp>
        <p:nvSpPr>
          <p:cNvPr id="3" name="Google Shape;649;p89">
            <a:extLst>
              <a:ext uri="{FF2B5EF4-FFF2-40B4-BE49-F238E27FC236}">
                <a16:creationId xmlns:a16="http://schemas.microsoft.com/office/drawing/2014/main" id="{3EB6539F-D9C8-FB9C-55A6-91C641A9095C}"/>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The </a:t>
            </a:r>
            <a:r>
              <a:rPr lang="it" sz="3733" dirty="0">
                <a:solidFill>
                  <a:srgbClr val="E63946"/>
                </a:solidFill>
                <a:latin typeface="Aptos" panose="020B0004020202020204" pitchFamily="34" charset="0"/>
                <a:ea typeface="Poppins"/>
                <a:cs typeface="Poppins"/>
                <a:sym typeface="Poppins"/>
              </a:rPr>
              <a:t>OpenAIRE Graph</a:t>
            </a:r>
            <a:endParaRPr sz="3733" dirty="0">
              <a:solidFill>
                <a:srgbClr val="E63946"/>
              </a:solidFill>
              <a:latin typeface="Aptos" panose="020B0004020202020204" pitchFamily="34" charset="0"/>
              <a:ea typeface="Poppins"/>
              <a:cs typeface="Poppins"/>
              <a:sym typeface="Poppins"/>
            </a:endParaRPr>
          </a:p>
        </p:txBody>
      </p:sp>
      <p:sp>
        <p:nvSpPr>
          <p:cNvPr id="4" name="Google Shape;756;p96">
            <a:extLst>
              <a:ext uri="{FF2B5EF4-FFF2-40B4-BE49-F238E27FC236}">
                <a16:creationId xmlns:a16="http://schemas.microsoft.com/office/drawing/2014/main" id="{1053DF8C-FFBD-7A8A-F47C-6AC204AC1C66}"/>
              </a:ext>
            </a:extLst>
          </p:cNvPr>
          <p:cNvSpPr txBox="1">
            <a:spLocks/>
          </p:cNvSpPr>
          <p:nvPr/>
        </p:nvSpPr>
        <p:spPr>
          <a:xfrm>
            <a:off x="5456642" y="1037433"/>
            <a:ext cx="7532372" cy="1325600"/>
          </a:xfrm>
          <a:prstGeom prst="rect">
            <a:avLst/>
          </a:prstGeom>
          <a:noFill/>
          <a:ln>
            <a:noFill/>
          </a:ln>
        </p:spPr>
        <p:txBody>
          <a:bodyPr spcFirstLastPara="1" wrap="square" lIns="72000"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buSzPts val="2100"/>
            </a:pPr>
            <a:r>
              <a:rPr lang="en-GB" sz="2200" b="1" dirty="0">
                <a:solidFill>
                  <a:srgbClr val="222080"/>
                </a:solidFill>
                <a:latin typeface="Aptos" panose="020B0004020202020204" pitchFamily="34" charset="0"/>
                <a:cs typeface="Aparajita" panose="020B0502040204020203" pitchFamily="18" charset="0"/>
              </a:rPr>
              <a:t>Key Asset In Open Science Infrastructure</a:t>
            </a:r>
            <a:br>
              <a:rPr lang="en-GB" sz="2200" b="1" dirty="0">
                <a:solidFill>
                  <a:srgbClr val="46B2E5"/>
                </a:solidFill>
                <a:latin typeface="Aptos" panose="020B0004020202020204" pitchFamily="34" charset="0"/>
                <a:cs typeface="Aparajita" panose="020B0502040204020203" pitchFamily="18" charset="0"/>
              </a:rPr>
            </a:br>
            <a:r>
              <a:rPr lang="en-GB" sz="2000" b="1" dirty="0">
                <a:solidFill>
                  <a:srgbClr val="4687E6"/>
                </a:solidFill>
                <a:latin typeface="Aptos" panose="020B0004020202020204" pitchFamily="34" charset="0"/>
                <a:cs typeface="Aparajita" panose="020B0502040204020203" pitchFamily="18" charset="0"/>
              </a:rPr>
              <a:t>Inclusive, Transparent,  Reproducible</a:t>
            </a:r>
            <a:endParaRPr lang="en-GB" sz="2200" b="1" dirty="0">
              <a:solidFill>
                <a:srgbClr val="4687E6"/>
              </a:solidFill>
              <a:latin typeface="Aptos" panose="020B0004020202020204" pitchFamily="34" charset="0"/>
              <a:cs typeface="Aparajita" panose="020B0502040204020203" pitchFamily="18" charset="0"/>
            </a:endParaRPr>
          </a:p>
        </p:txBody>
      </p:sp>
      <p:sp>
        <p:nvSpPr>
          <p:cNvPr id="5" name="Google Shape;757;p96">
            <a:extLst>
              <a:ext uri="{FF2B5EF4-FFF2-40B4-BE49-F238E27FC236}">
                <a16:creationId xmlns:a16="http://schemas.microsoft.com/office/drawing/2014/main" id="{5BBF6F2D-A075-C772-8918-31872F39297C}"/>
              </a:ext>
            </a:extLst>
          </p:cNvPr>
          <p:cNvSpPr txBox="1">
            <a:spLocks/>
          </p:cNvSpPr>
          <p:nvPr/>
        </p:nvSpPr>
        <p:spPr>
          <a:xfrm>
            <a:off x="7542028" y="2722731"/>
            <a:ext cx="3361600" cy="1821506"/>
          </a:xfrm>
          <a:prstGeom prst="rect">
            <a:avLst/>
          </a:prstGeom>
          <a:noFill/>
          <a:ln>
            <a:noFill/>
          </a:ln>
        </p:spPr>
        <p:txBody>
          <a:bodyPr spcFirstLastPara="1" wrap="square" lIns="91433" tIns="45700" rIns="91433" bIns="45700" anchor="ctr" anchorCtr="0">
            <a:normAutofit/>
          </a:bodyPr>
          <a:lstStyle>
            <a:defPPr marR="0" lvl="0" algn="l" rtl="0">
              <a:lnSpc>
                <a:spcPct val="100000"/>
              </a:lnSpc>
              <a:spcBef>
                <a:spcPts val="0"/>
              </a:spcBef>
              <a:spcAft>
                <a:spcPts val="0"/>
              </a:spcAft>
            </a:defPPr>
            <a:lvl1pPr marL="457200" marR="0" lvl="0"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1pPr>
            <a:lvl2pPr marL="914400" marR="0" lvl="1"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3pPr>
            <a:lvl4pPr marL="1828800" marR="0" lvl="3"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4pPr>
            <a:lvl5pPr marL="2286000" marR="0" lvl="4" indent="-342900" algn="l" rtl="0">
              <a:lnSpc>
                <a:spcPct val="100000"/>
              </a:lnSpc>
              <a:spcBef>
                <a:spcPts val="900"/>
              </a:spcBef>
              <a:spcAft>
                <a:spcPts val="0"/>
              </a:spcAft>
              <a:buClr>
                <a:srgbClr val="000000"/>
              </a:buClr>
              <a:buSzPts val="1800"/>
              <a:buFont typeface="Helvetica Neue"/>
              <a:buChar char="•"/>
              <a:defRPr sz="24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6pPr>
            <a:lvl7pPr marL="3200400" marR="0" lvl="6"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7pPr>
            <a:lvl8pPr marL="3657600" marR="0" lvl="7"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8pPr>
            <a:lvl9pPr marL="4114800" marR="0" lvl="8" indent="-342900" algn="l" rtl="0">
              <a:lnSpc>
                <a:spcPct val="100000"/>
              </a:lnSpc>
              <a:spcBef>
                <a:spcPts val="2900"/>
              </a:spcBef>
              <a:spcAft>
                <a:spcPts val="0"/>
              </a:spcAft>
              <a:buClr>
                <a:srgbClr val="000000"/>
              </a:buClr>
              <a:buSzPts val="1800"/>
              <a:buFont typeface="Helvetica Neue Light"/>
              <a:buChar char="•"/>
              <a:defRPr sz="2400" b="0" i="0" u="none" strike="noStrike" cap="none">
                <a:solidFill>
                  <a:srgbClr val="000000"/>
                </a:solidFill>
                <a:latin typeface="Helvetica Neue Light"/>
                <a:ea typeface="Helvetica Neue Light"/>
                <a:cs typeface="Helvetica Neue Light"/>
                <a:sym typeface="Helvetica Neue Light"/>
              </a:defRPr>
            </a:lvl9pPr>
          </a:lstStyle>
          <a:p>
            <a:pPr marL="237061" indent="-237061">
              <a:spcBef>
                <a:spcPts val="0"/>
              </a:spcBef>
              <a:buFont typeface="Helvetica Neue"/>
              <a:buChar char="●"/>
            </a:pPr>
            <a:r>
              <a:rPr lang="en-GB" sz="2000" dirty="0">
                <a:solidFill>
                  <a:srgbClr val="222080"/>
                </a:solidFill>
                <a:latin typeface="Aptos" panose="020B0004020202020204" pitchFamily="34" charset="0"/>
              </a:rPr>
              <a:t>Based on </a:t>
            </a:r>
            <a:r>
              <a:rPr lang="en-GB" sz="2000" b="1" dirty="0">
                <a:solidFill>
                  <a:srgbClr val="222080"/>
                </a:solidFill>
                <a:latin typeface="Aptos" panose="020B0004020202020204" pitchFamily="34" charset="0"/>
              </a:rPr>
              <a:t>Open Science principles</a:t>
            </a:r>
            <a:r>
              <a:rPr lang="en-GB" sz="2000" dirty="0">
                <a:solidFill>
                  <a:srgbClr val="222080"/>
                </a:solidFill>
                <a:latin typeface="Aptos" panose="020B0004020202020204" pitchFamily="34" charset="0"/>
              </a:rPr>
              <a:t> </a:t>
            </a:r>
          </a:p>
          <a:p>
            <a:pPr marL="237061" indent="-237061">
              <a:spcBef>
                <a:spcPts val="1067"/>
              </a:spcBef>
              <a:spcAft>
                <a:spcPts val="1600"/>
              </a:spcAft>
              <a:buFont typeface="Helvetica Neue"/>
              <a:buChar char="●"/>
            </a:pPr>
            <a:r>
              <a:rPr lang="en-GB" sz="2000" dirty="0">
                <a:solidFill>
                  <a:srgbClr val="222080"/>
                </a:solidFill>
                <a:latin typeface="Aptos" panose="020B0004020202020204" pitchFamily="34" charset="0"/>
              </a:rPr>
              <a:t>High </a:t>
            </a:r>
            <a:r>
              <a:rPr lang="en-GB" sz="2000" b="1" dirty="0">
                <a:solidFill>
                  <a:srgbClr val="222080"/>
                </a:solidFill>
                <a:latin typeface="Aptos" panose="020B0004020202020204" pitchFamily="34" charset="0"/>
              </a:rPr>
              <a:t>relevance</a:t>
            </a:r>
            <a:r>
              <a:rPr lang="en-GB" sz="2000" dirty="0">
                <a:solidFill>
                  <a:srgbClr val="222080"/>
                </a:solidFill>
                <a:latin typeface="Aptos" panose="020B0004020202020204" pitchFamily="34" charset="0"/>
              </a:rPr>
              <a:t> to the research community</a:t>
            </a:r>
            <a:endParaRPr lang="en-GB" sz="2000" b="1" dirty="0">
              <a:solidFill>
                <a:srgbClr val="222080"/>
              </a:solidFill>
              <a:latin typeface="Aptos" panose="020B0004020202020204" pitchFamily="34" charset="0"/>
            </a:endParaRPr>
          </a:p>
        </p:txBody>
      </p:sp>
      <p:sp>
        <p:nvSpPr>
          <p:cNvPr id="8" name="Slide Number Placeholder 2">
            <a:extLst>
              <a:ext uri="{FF2B5EF4-FFF2-40B4-BE49-F238E27FC236}">
                <a16:creationId xmlns:a16="http://schemas.microsoft.com/office/drawing/2014/main" id="{A5F65930-AE07-7756-7496-5CFA03EECB15}"/>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a:t>
            </a:fld>
            <a:endParaRPr lang="en-GB" dirty="0">
              <a:solidFill>
                <a:schemeClr val="bg1"/>
              </a:solidFill>
            </a:endParaRPr>
          </a:p>
        </p:txBody>
      </p:sp>
      <p:cxnSp>
        <p:nvCxnSpPr>
          <p:cNvPr id="9" name="Straight Connector 8">
            <a:extLst>
              <a:ext uri="{FF2B5EF4-FFF2-40B4-BE49-F238E27FC236}">
                <a16:creationId xmlns:a16="http://schemas.microsoft.com/office/drawing/2014/main" id="{30F3DF3D-F3BD-9677-3F9F-1ABD0395E0C4}"/>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E63946"/>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E2D7DD7-FDEC-88EF-801B-37B8718776F1}"/>
              </a:ext>
            </a:extLst>
          </p:cNvPr>
          <p:cNvPicPr>
            <a:picLocks noChangeAspect="1"/>
          </p:cNvPicPr>
          <p:nvPr/>
        </p:nvPicPr>
        <p:blipFill>
          <a:blip r:embed="rId3"/>
          <a:stretch>
            <a:fillRect/>
          </a:stretch>
        </p:blipFill>
        <p:spPr>
          <a:xfrm>
            <a:off x="3829680" y="5182093"/>
            <a:ext cx="7607300" cy="1384300"/>
          </a:xfrm>
          <a:prstGeom prst="rect">
            <a:avLst/>
          </a:prstGeom>
        </p:spPr>
      </p:pic>
      <p:grpSp>
        <p:nvGrpSpPr>
          <p:cNvPr id="25" name="Group 24">
            <a:extLst>
              <a:ext uri="{FF2B5EF4-FFF2-40B4-BE49-F238E27FC236}">
                <a16:creationId xmlns:a16="http://schemas.microsoft.com/office/drawing/2014/main" id="{693B3EBC-3BEF-F72D-ED59-EF83CAB71781}"/>
              </a:ext>
            </a:extLst>
          </p:cNvPr>
          <p:cNvGrpSpPr/>
          <p:nvPr/>
        </p:nvGrpSpPr>
        <p:grpSpPr>
          <a:xfrm>
            <a:off x="393404" y="1245075"/>
            <a:ext cx="6656049" cy="3937017"/>
            <a:chOff x="2047733" y="468012"/>
            <a:chExt cx="9826938" cy="5705615"/>
          </a:xfrm>
        </p:grpSpPr>
        <p:pic>
          <p:nvPicPr>
            <p:cNvPr id="12" name="Picture 11">
              <a:extLst>
                <a:ext uri="{FF2B5EF4-FFF2-40B4-BE49-F238E27FC236}">
                  <a16:creationId xmlns:a16="http://schemas.microsoft.com/office/drawing/2014/main" id="{288E26DC-2AB4-D8FE-AFDA-06C5012AD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733" y="494815"/>
              <a:ext cx="8264698" cy="5678812"/>
            </a:xfrm>
            <a:prstGeom prst="rect">
              <a:avLst/>
            </a:prstGeom>
          </p:spPr>
        </p:pic>
        <p:pic>
          <p:nvPicPr>
            <p:cNvPr id="13" name="Picture 12">
              <a:extLst>
                <a:ext uri="{FF2B5EF4-FFF2-40B4-BE49-F238E27FC236}">
                  <a16:creationId xmlns:a16="http://schemas.microsoft.com/office/drawing/2014/main" id="{97D5E785-50D2-6E20-B8D6-81C7A500521A}"/>
                </a:ext>
              </a:extLst>
            </p:cNvPr>
            <p:cNvPicPr>
              <a:picLocks noChangeAspect="1"/>
            </p:cNvPicPr>
            <p:nvPr/>
          </p:nvPicPr>
          <p:blipFill>
            <a:blip r:embed="rId5"/>
            <a:stretch>
              <a:fillRect/>
            </a:stretch>
          </p:blipFill>
          <p:spPr>
            <a:xfrm>
              <a:off x="6367348" y="468012"/>
              <a:ext cx="1678009" cy="1302023"/>
            </a:xfrm>
            <a:prstGeom prst="rect">
              <a:avLst/>
            </a:prstGeom>
          </p:spPr>
        </p:pic>
        <p:sp>
          <p:nvSpPr>
            <p:cNvPr id="14" name="TextBox 13">
              <a:extLst>
                <a:ext uri="{FF2B5EF4-FFF2-40B4-BE49-F238E27FC236}">
                  <a16:creationId xmlns:a16="http://schemas.microsoft.com/office/drawing/2014/main" id="{ACA89595-4F53-9864-9262-050304DDDECE}"/>
                </a:ext>
              </a:extLst>
            </p:cNvPr>
            <p:cNvSpPr txBox="1"/>
            <p:nvPr/>
          </p:nvSpPr>
          <p:spPr>
            <a:xfrm>
              <a:off x="6814793" y="1237702"/>
              <a:ext cx="689612" cy="253916"/>
            </a:xfrm>
            <a:prstGeom prst="rect">
              <a:avLst/>
            </a:prstGeom>
            <a:solidFill>
              <a:schemeClr val="bg1"/>
            </a:solidFill>
          </p:spPr>
          <p:txBody>
            <a:bodyPr wrap="none" rtlCol="0">
              <a:spAutoFit/>
            </a:bodyPr>
            <a:lstStyle/>
            <a:p>
              <a:r>
                <a:rPr lang="en-IT"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Persons</a:t>
              </a:r>
            </a:p>
          </p:txBody>
        </p:sp>
        <p:pic>
          <p:nvPicPr>
            <p:cNvPr id="15" name="Picture 14">
              <a:extLst>
                <a:ext uri="{FF2B5EF4-FFF2-40B4-BE49-F238E27FC236}">
                  <a16:creationId xmlns:a16="http://schemas.microsoft.com/office/drawing/2014/main" id="{09D1C7BB-34FD-EF5A-809A-1D44DCECBA9C}"/>
                </a:ext>
              </a:extLst>
            </p:cNvPr>
            <p:cNvPicPr>
              <a:picLocks noChangeAspect="1"/>
            </p:cNvPicPr>
            <p:nvPr/>
          </p:nvPicPr>
          <p:blipFill>
            <a:blip r:embed="rId6"/>
            <a:stretch>
              <a:fillRect/>
            </a:stretch>
          </p:blipFill>
          <p:spPr>
            <a:xfrm>
              <a:off x="6798831" y="4883976"/>
              <a:ext cx="807909" cy="736322"/>
            </a:xfrm>
            <a:prstGeom prst="rect">
              <a:avLst/>
            </a:prstGeom>
          </p:spPr>
        </p:pic>
        <p:pic>
          <p:nvPicPr>
            <p:cNvPr id="16" name="Picture 15">
              <a:extLst>
                <a:ext uri="{FF2B5EF4-FFF2-40B4-BE49-F238E27FC236}">
                  <a16:creationId xmlns:a16="http://schemas.microsoft.com/office/drawing/2014/main" id="{ED8A9AFA-6C3C-528B-C9E9-A1DBE6F932EA}"/>
                </a:ext>
              </a:extLst>
            </p:cNvPr>
            <p:cNvPicPr>
              <a:picLocks noChangeAspect="1"/>
            </p:cNvPicPr>
            <p:nvPr/>
          </p:nvPicPr>
          <p:blipFill>
            <a:blip r:embed="rId7"/>
            <a:stretch>
              <a:fillRect/>
            </a:stretch>
          </p:blipFill>
          <p:spPr>
            <a:xfrm>
              <a:off x="9247125" y="4843634"/>
              <a:ext cx="973963" cy="838061"/>
            </a:xfrm>
            <a:prstGeom prst="rect">
              <a:avLst/>
            </a:prstGeom>
          </p:spPr>
        </p:pic>
        <p:pic>
          <p:nvPicPr>
            <p:cNvPr id="17" name="Picture 4" descr="Funding Red">
              <a:extLst>
                <a:ext uri="{FF2B5EF4-FFF2-40B4-BE49-F238E27FC236}">
                  <a16:creationId xmlns:a16="http://schemas.microsoft.com/office/drawing/2014/main" id="{845E960B-204E-60F9-E505-6FF0382251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447" y="548603"/>
              <a:ext cx="873342" cy="850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9998E975-6B25-16EB-CCB2-D560ACFF17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7787" y="474453"/>
              <a:ext cx="451848" cy="45184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4D38F7D-042C-966E-3E57-258961BDE849}"/>
                </a:ext>
              </a:extLst>
            </p:cNvPr>
            <p:cNvSpPr/>
            <p:nvPr/>
          </p:nvSpPr>
          <p:spPr>
            <a:xfrm>
              <a:off x="9589122" y="1491618"/>
              <a:ext cx="572877" cy="589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0" name="Rectangle 19">
              <a:extLst>
                <a:ext uri="{FF2B5EF4-FFF2-40B4-BE49-F238E27FC236}">
                  <a16:creationId xmlns:a16="http://schemas.microsoft.com/office/drawing/2014/main" id="{92EBBEBF-8C2A-360D-9D3A-9D766AC16CC3}"/>
                </a:ext>
              </a:extLst>
            </p:cNvPr>
            <p:cNvSpPr/>
            <p:nvPr/>
          </p:nvSpPr>
          <p:spPr>
            <a:xfrm>
              <a:off x="9589122" y="4453169"/>
              <a:ext cx="572877" cy="5898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21" name="Elbow Connector 20">
              <a:extLst>
                <a:ext uri="{FF2B5EF4-FFF2-40B4-BE49-F238E27FC236}">
                  <a16:creationId xmlns:a16="http://schemas.microsoft.com/office/drawing/2014/main" id="{690DA8F6-CE1D-FD77-FEC5-A0C5E6C4B85B}"/>
                </a:ext>
              </a:extLst>
            </p:cNvPr>
            <p:cNvCxnSpPr>
              <a:stCxn id="19" idx="3"/>
              <a:endCxn id="20" idx="3"/>
            </p:cNvCxnSpPr>
            <p:nvPr/>
          </p:nvCxnSpPr>
          <p:spPr>
            <a:xfrm>
              <a:off x="10161999" y="1786527"/>
              <a:ext cx="12700" cy="2961551"/>
            </a:xfrm>
            <a:prstGeom prst="bentConnector3">
              <a:avLst>
                <a:gd name="adj1" fmla="val 7178315"/>
              </a:avLst>
            </a:prstGeom>
            <a:ln w="19050">
              <a:solidFill>
                <a:srgbClr val="4687E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603248-FE38-B4F5-BDA0-F1F89FA38F86}"/>
                </a:ext>
              </a:extLst>
            </p:cNvPr>
            <p:cNvSpPr txBox="1"/>
            <p:nvPr/>
          </p:nvSpPr>
          <p:spPr>
            <a:xfrm>
              <a:off x="10477686" y="2781972"/>
              <a:ext cx="1396985" cy="830997"/>
            </a:xfrm>
            <a:prstGeom prst="rect">
              <a:avLst/>
            </a:prstGeom>
            <a:solidFill>
              <a:schemeClr val="bg1"/>
            </a:solidFill>
          </p:spPr>
          <p:txBody>
            <a:bodyPr wrap="none" rtlCol="0">
              <a:spAutoFit/>
            </a:bodyPr>
            <a:lstStyle/>
            <a:p>
              <a:pPr marL="171450" indent="-171450">
                <a:buFont typeface="Arial" panose="020B0604020202020204" pitchFamily="34" charset="0"/>
                <a:buChar char="•"/>
              </a:pPr>
              <a:r>
                <a:rPr lang="en-IT"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Cites</a:t>
              </a:r>
            </a:p>
            <a:p>
              <a:pPr marL="171450" indent="-171450">
                <a:buFont typeface="Arial" panose="020B0604020202020204" pitchFamily="34" charset="0"/>
                <a:buChar char="•"/>
              </a:pPr>
              <a:r>
                <a:rPr lang="en-IT"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VersionOf</a:t>
              </a:r>
            </a:p>
            <a:p>
              <a:pPr marL="171450" indent="-171450">
                <a:buFont typeface="Arial" panose="020B0604020202020204" pitchFamily="34" charset="0"/>
                <a:buChar char="•"/>
              </a:pPr>
              <a:r>
                <a:rPr lang="en-IT"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SupplementTo</a:t>
              </a:r>
            </a:p>
            <a:p>
              <a:pPr marL="171450" indent="-171450">
                <a:buFont typeface="Arial" panose="020B0604020202020204" pitchFamily="34" charset="0"/>
                <a:buChar char="•"/>
              </a:pPr>
              <a:r>
                <a:rPr lang="en-IT" sz="1200" dirty="0">
                  <a:solidFill>
                    <a:srgbClr val="000000"/>
                  </a:solidFill>
                  <a:latin typeface="Open Sans" panose="020B0606030504020204" pitchFamily="34" charset="0"/>
                  <a:ea typeface="Open Sans" panose="020B0606030504020204" pitchFamily="34" charset="0"/>
                  <a:cs typeface="Open Sans" panose="020B0606030504020204" pitchFamily="34" charset="0"/>
                </a:rPr>
                <a:t>RefersTo</a:t>
              </a:r>
            </a:p>
          </p:txBody>
        </p:sp>
        <p:sp>
          <p:nvSpPr>
            <p:cNvPr id="23" name="TextBox 22">
              <a:extLst>
                <a:ext uri="{FF2B5EF4-FFF2-40B4-BE49-F238E27FC236}">
                  <a16:creationId xmlns:a16="http://schemas.microsoft.com/office/drawing/2014/main" id="{010D3270-8CAB-D085-5D05-08BCE0D02B4B}"/>
                </a:ext>
              </a:extLst>
            </p:cNvPr>
            <p:cNvSpPr txBox="1"/>
            <p:nvPr/>
          </p:nvSpPr>
          <p:spPr>
            <a:xfrm>
              <a:off x="7359595" y="3806315"/>
              <a:ext cx="772969" cy="246221"/>
            </a:xfrm>
            <a:prstGeom prst="rect">
              <a:avLst/>
            </a:prstGeom>
            <a:noFill/>
          </p:spPr>
          <p:txBody>
            <a:bodyPr wrap="none" rtlCol="0">
              <a:spAutoFit/>
            </a:bodyPr>
            <a:lstStyle/>
            <a:p>
              <a:r>
                <a:rPr lang="en-IT"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indicators</a:t>
              </a:r>
            </a:p>
          </p:txBody>
        </p:sp>
        <p:pic>
          <p:nvPicPr>
            <p:cNvPr id="24" name="Picture 10" descr="Key performance indicator - Free marketing icons">
              <a:extLst>
                <a:ext uri="{FF2B5EF4-FFF2-40B4-BE49-F238E27FC236}">
                  <a16:creationId xmlns:a16="http://schemas.microsoft.com/office/drawing/2014/main" id="{60C45F2A-7551-9C48-8D65-12B1BD121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4405" y="3350518"/>
              <a:ext cx="483351" cy="48335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9617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77C3F0E8-E4EB-0071-113E-B5301677274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D9E60AA-9049-8EA1-E12F-886737722584}"/>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20</a:t>
            </a:fld>
            <a:endParaRPr lang="en-GB" dirty="0">
              <a:solidFill>
                <a:schemeClr val="bg1"/>
              </a:solidFill>
            </a:endParaRPr>
          </a:p>
        </p:txBody>
      </p:sp>
      <p:sp>
        <p:nvSpPr>
          <p:cNvPr id="36" name="Google Shape;649;p89">
            <a:extLst>
              <a:ext uri="{FF2B5EF4-FFF2-40B4-BE49-F238E27FC236}">
                <a16:creationId xmlns:a16="http://schemas.microsoft.com/office/drawing/2014/main" id="{482BD347-90B7-764A-5F0D-8982A8DD076C}"/>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pic>
        <p:nvPicPr>
          <p:cNvPr id="38" name="Google Shape;1909;g290ef586b75_6_1247">
            <a:extLst>
              <a:ext uri="{FF2B5EF4-FFF2-40B4-BE49-F238E27FC236}">
                <a16:creationId xmlns:a16="http://schemas.microsoft.com/office/drawing/2014/main" id="{D2F031A9-3103-90C8-7E03-78B733C46C2B}"/>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6" name="Picture 5">
            <a:extLst>
              <a:ext uri="{FF2B5EF4-FFF2-40B4-BE49-F238E27FC236}">
                <a16:creationId xmlns:a16="http://schemas.microsoft.com/office/drawing/2014/main" id="{9F395F9D-49E1-3EE6-14AC-B744E9A17CF5}"/>
              </a:ext>
            </a:extLst>
          </p:cNvPr>
          <p:cNvPicPr>
            <a:picLocks noChangeAspect="1"/>
          </p:cNvPicPr>
          <p:nvPr/>
        </p:nvPicPr>
        <p:blipFill>
          <a:blip r:embed="rId4"/>
          <a:stretch>
            <a:fillRect/>
          </a:stretch>
        </p:blipFill>
        <p:spPr>
          <a:xfrm>
            <a:off x="2168314" y="850019"/>
            <a:ext cx="5297886" cy="579530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5680596-E305-9E15-7231-B4654BFA8B77}"/>
              </a:ext>
            </a:extLst>
          </p:cNvPr>
          <p:cNvPicPr>
            <a:picLocks noChangeAspect="1"/>
          </p:cNvPicPr>
          <p:nvPr/>
        </p:nvPicPr>
        <p:blipFill>
          <a:blip r:embed="rId5"/>
          <a:stretch>
            <a:fillRect/>
          </a:stretch>
        </p:blipFill>
        <p:spPr>
          <a:xfrm>
            <a:off x="8223618" y="2082558"/>
            <a:ext cx="3210964" cy="2840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406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BC0FD249-084B-AFD6-92F9-40F32F0810CA}"/>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BF9F949-D887-F22B-74EC-81B06478C4E0}"/>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21</a:t>
            </a:fld>
            <a:endParaRPr lang="en-GB" dirty="0">
              <a:solidFill>
                <a:schemeClr val="bg1"/>
              </a:solidFill>
            </a:endParaRPr>
          </a:p>
        </p:txBody>
      </p:sp>
      <p:sp>
        <p:nvSpPr>
          <p:cNvPr id="36" name="Google Shape;649;p89">
            <a:extLst>
              <a:ext uri="{FF2B5EF4-FFF2-40B4-BE49-F238E27FC236}">
                <a16:creationId xmlns:a16="http://schemas.microsoft.com/office/drawing/2014/main" id="{9073078A-0517-59B2-FD50-D1FF26652764}"/>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4F9CC28B-BDB9-8E88-1C1B-B4B273A2E5A9}"/>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53E520DC-74DC-0490-E9D3-5F28BB505C06}"/>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sp>
        <p:nvSpPr>
          <p:cNvPr id="51" name="TextBox 50">
            <a:extLst>
              <a:ext uri="{FF2B5EF4-FFF2-40B4-BE49-F238E27FC236}">
                <a16:creationId xmlns:a16="http://schemas.microsoft.com/office/drawing/2014/main" id="{3B68A983-4FB7-992F-C838-32F3DED6BD30}"/>
              </a:ext>
            </a:extLst>
          </p:cNvPr>
          <p:cNvSpPr txBox="1"/>
          <p:nvPr/>
        </p:nvSpPr>
        <p:spPr>
          <a:xfrm>
            <a:off x="342899" y="4050861"/>
            <a:ext cx="6784042" cy="2031325"/>
          </a:xfrm>
          <a:prstGeom prst="rect">
            <a:avLst/>
          </a:prstGeom>
          <a:noFill/>
        </p:spPr>
        <p:txBody>
          <a:bodyPr wrap="square">
            <a:spAutoFit/>
          </a:bodyPr>
          <a:lstStyle/>
          <a:p>
            <a:r>
              <a:rPr lang="en-GB" sz="1800" b="0" i="0" u="none" strike="noStrike" dirty="0">
                <a:effectLst/>
                <a:latin typeface="Slack-Lato"/>
                <a:hlinkClick r:id="rId4"/>
              </a:rPr>
              <a:t>https://heritage-science.openaire.eu/</a:t>
            </a:r>
            <a:r>
              <a:rPr lang="en-GB" sz="1800" b="0" i="0" dirty="0">
                <a:solidFill>
                  <a:srgbClr val="1D1C1D"/>
                </a:solidFill>
                <a:effectLst/>
                <a:latin typeface="Slack-Lato"/>
              </a:rPr>
              <a:t>: The gateway aims at including all the relevant research outcomes in the field of Heritage Science, the interdisciplinary domain of scientific study of cultural or natural heritage. The gateway was created with the IPERION HS Research Infrastructure EU project. An OpenAIRE MONITOR Dashboard analyses the records in the gateway to provide indicators about the uptake of Open Science practices within the research community.</a:t>
            </a:r>
            <a:endParaRPr lang="en-IT" sz="1800" dirty="0"/>
          </a:p>
        </p:txBody>
      </p:sp>
      <p:pic>
        <p:nvPicPr>
          <p:cNvPr id="52" name="Picture 51">
            <a:extLst>
              <a:ext uri="{FF2B5EF4-FFF2-40B4-BE49-F238E27FC236}">
                <a16:creationId xmlns:a16="http://schemas.microsoft.com/office/drawing/2014/main" id="{31F42F63-E517-6D42-FB59-C3913DB5246E}"/>
              </a:ext>
            </a:extLst>
          </p:cNvPr>
          <p:cNvPicPr>
            <a:picLocks noChangeAspect="1"/>
          </p:cNvPicPr>
          <p:nvPr/>
        </p:nvPicPr>
        <p:blipFill>
          <a:blip r:embed="rId5"/>
          <a:stretch>
            <a:fillRect/>
          </a:stretch>
        </p:blipFill>
        <p:spPr>
          <a:xfrm>
            <a:off x="437029" y="1004921"/>
            <a:ext cx="7772400" cy="2920620"/>
          </a:xfrm>
          <a:prstGeom prst="rect">
            <a:avLst/>
          </a:prstGeom>
          <a:ln>
            <a:solidFill>
              <a:schemeClr val="bg2">
                <a:lumMod val="75000"/>
              </a:schemeClr>
            </a:solidFill>
          </a:ln>
        </p:spPr>
      </p:pic>
      <p:pic>
        <p:nvPicPr>
          <p:cNvPr id="43" name="Picture 42">
            <a:extLst>
              <a:ext uri="{FF2B5EF4-FFF2-40B4-BE49-F238E27FC236}">
                <a16:creationId xmlns:a16="http://schemas.microsoft.com/office/drawing/2014/main" id="{F9C1D498-7CF5-360E-D5D6-FD42601E4893}"/>
              </a:ext>
            </a:extLst>
          </p:cNvPr>
          <p:cNvPicPr>
            <a:picLocks noChangeAspect="1"/>
          </p:cNvPicPr>
          <p:nvPr/>
        </p:nvPicPr>
        <p:blipFill>
          <a:blip r:embed="rId6"/>
          <a:stretch>
            <a:fillRect/>
          </a:stretch>
        </p:blipFill>
        <p:spPr>
          <a:xfrm>
            <a:off x="7542028" y="2743207"/>
            <a:ext cx="4344407" cy="3109872"/>
          </a:xfrm>
          <a:prstGeom prst="rect">
            <a:avLst/>
          </a:prstGeom>
          <a:ln>
            <a:solidFill>
              <a:schemeClr val="bg2">
                <a:lumMod val="75000"/>
              </a:schemeClr>
            </a:solidFill>
          </a:ln>
        </p:spPr>
      </p:pic>
    </p:spTree>
    <p:extLst>
      <p:ext uri="{BB962C8B-B14F-4D97-AF65-F5344CB8AC3E}">
        <p14:creationId xmlns:p14="http://schemas.microsoft.com/office/powerpoint/2010/main" val="132004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DE119C3F-C5D4-B4BF-63CE-46E8FF9BB58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9CBA107-D206-AFAD-5EED-F76562B19228}"/>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22</a:t>
            </a:fld>
            <a:endParaRPr lang="en-GB" dirty="0">
              <a:solidFill>
                <a:schemeClr val="bg1"/>
              </a:solidFill>
            </a:endParaRPr>
          </a:p>
        </p:txBody>
      </p:sp>
      <p:sp>
        <p:nvSpPr>
          <p:cNvPr id="36" name="Google Shape;649;p89">
            <a:extLst>
              <a:ext uri="{FF2B5EF4-FFF2-40B4-BE49-F238E27FC236}">
                <a16:creationId xmlns:a16="http://schemas.microsoft.com/office/drawing/2014/main" id="{CCACF267-3979-D8F8-1BCF-A216130B8CEE}"/>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51F94228-8806-C42D-8967-6382D42470BA}"/>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BDD47353-B57F-3244-545D-766A499927B5}"/>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sp>
        <p:nvSpPr>
          <p:cNvPr id="4" name="TextBox 3">
            <a:extLst>
              <a:ext uri="{FF2B5EF4-FFF2-40B4-BE49-F238E27FC236}">
                <a16:creationId xmlns:a16="http://schemas.microsoft.com/office/drawing/2014/main" id="{A7FFE0CA-17BD-8AA0-49DE-9BB10E263888}"/>
              </a:ext>
            </a:extLst>
          </p:cNvPr>
          <p:cNvSpPr txBox="1"/>
          <p:nvPr/>
        </p:nvSpPr>
        <p:spPr>
          <a:xfrm>
            <a:off x="398947" y="3260004"/>
            <a:ext cx="6810935" cy="1938992"/>
          </a:xfrm>
          <a:prstGeom prst="rect">
            <a:avLst/>
          </a:prstGeom>
          <a:noFill/>
        </p:spPr>
        <p:txBody>
          <a:bodyPr wrap="square">
            <a:spAutoFit/>
          </a:bodyPr>
          <a:lstStyle/>
          <a:p>
            <a:r>
              <a:rPr lang="en-GB" sz="2000" b="0" i="0" u="none" strike="noStrike" dirty="0">
                <a:effectLst/>
                <a:latin typeface="Slack-Lato"/>
                <a:hlinkClick r:id="rId4"/>
              </a:rPr>
              <a:t>https://dariah.openaire.eu/</a:t>
            </a:r>
            <a:r>
              <a:rPr lang="en-GB" sz="2000" b="0" i="0" dirty="0">
                <a:solidFill>
                  <a:srgbClr val="1D1C1D"/>
                </a:solidFill>
                <a:effectLst/>
                <a:latin typeface="Slack-Lato"/>
              </a:rPr>
              <a:t>: a growing collection of DARIAH-affiliated research outputs and related documents. The gateway was set up with DARIAH EU during the OpenAIRE Advance project in 2018. An OpenAIRE MONITOR Dashboard analyses the records in the gateway to provide indicators about the impact of DARIAH.</a:t>
            </a:r>
            <a:endParaRPr lang="en-IT" sz="2000" dirty="0"/>
          </a:p>
        </p:txBody>
      </p:sp>
      <p:pic>
        <p:nvPicPr>
          <p:cNvPr id="5" name="Picture 4">
            <a:extLst>
              <a:ext uri="{FF2B5EF4-FFF2-40B4-BE49-F238E27FC236}">
                <a16:creationId xmlns:a16="http://schemas.microsoft.com/office/drawing/2014/main" id="{13FE8D35-71CA-C699-D5C1-70A543AFA722}"/>
              </a:ext>
            </a:extLst>
          </p:cNvPr>
          <p:cNvPicPr>
            <a:picLocks noChangeAspect="1"/>
          </p:cNvPicPr>
          <p:nvPr/>
        </p:nvPicPr>
        <p:blipFill>
          <a:blip r:embed="rId5"/>
          <a:stretch>
            <a:fillRect/>
          </a:stretch>
        </p:blipFill>
        <p:spPr>
          <a:xfrm>
            <a:off x="533417" y="981293"/>
            <a:ext cx="7772400" cy="2122888"/>
          </a:xfrm>
          <a:prstGeom prst="rect">
            <a:avLst/>
          </a:prstGeom>
        </p:spPr>
      </p:pic>
      <p:pic>
        <p:nvPicPr>
          <p:cNvPr id="3" name="Picture 2">
            <a:extLst>
              <a:ext uri="{FF2B5EF4-FFF2-40B4-BE49-F238E27FC236}">
                <a16:creationId xmlns:a16="http://schemas.microsoft.com/office/drawing/2014/main" id="{A0E4D002-0AD7-30F6-478F-6AF4CD1BC647}"/>
              </a:ext>
            </a:extLst>
          </p:cNvPr>
          <p:cNvPicPr>
            <a:picLocks noChangeAspect="1"/>
          </p:cNvPicPr>
          <p:nvPr/>
        </p:nvPicPr>
        <p:blipFill>
          <a:blip r:embed="rId6"/>
          <a:stretch>
            <a:fillRect/>
          </a:stretch>
        </p:blipFill>
        <p:spPr>
          <a:xfrm>
            <a:off x="7542028" y="2556899"/>
            <a:ext cx="4622389" cy="3556373"/>
          </a:xfrm>
          <a:prstGeom prst="rect">
            <a:avLst/>
          </a:prstGeom>
        </p:spPr>
      </p:pic>
    </p:spTree>
    <p:extLst>
      <p:ext uri="{BB962C8B-B14F-4D97-AF65-F5344CB8AC3E}">
        <p14:creationId xmlns:p14="http://schemas.microsoft.com/office/powerpoint/2010/main" val="2005167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5239A03C-D627-3C6D-9981-5E068061F70F}"/>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D8C9A9C-0EF5-43B1-90BE-1C5E3256C71E}"/>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23</a:t>
            </a:fld>
            <a:endParaRPr lang="en-GB" dirty="0">
              <a:solidFill>
                <a:schemeClr val="bg1"/>
              </a:solidFill>
            </a:endParaRPr>
          </a:p>
        </p:txBody>
      </p:sp>
      <p:sp>
        <p:nvSpPr>
          <p:cNvPr id="36" name="Google Shape;649;p89">
            <a:extLst>
              <a:ext uri="{FF2B5EF4-FFF2-40B4-BE49-F238E27FC236}">
                <a16:creationId xmlns:a16="http://schemas.microsoft.com/office/drawing/2014/main" id="{58951A10-B00C-F19D-2E43-36DCBCCC1D8D}"/>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C01FE6EB-BCE7-E7EB-A59A-44B606ED32B4}"/>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16E767A2-66F9-F0CE-9461-FD06B474DB9A}"/>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sp>
        <p:nvSpPr>
          <p:cNvPr id="6" name="TextBox 5">
            <a:extLst>
              <a:ext uri="{FF2B5EF4-FFF2-40B4-BE49-F238E27FC236}">
                <a16:creationId xmlns:a16="http://schemas.microsoft.com/office/drawing/2014/main" id="{37033547-8F0D-2DB8-BAF7-450474FFB78C}"/>
              </a:ext>
            </a:extLst>
          </p:cNvPr>
          <p:cNvSpPr txBox="1"/>
          <p:nvPr/>
        </p:nvSpPr>
        <p:spPr>
          <a:xfrm>
            <a:off x="558052" y="3614738"/>
            <a:ext cx="6743701" cy="1631216"/>
          </a:xfrm>
          <a:prstGeom prst="rect">
            <a:avLst/>
          </a:prstGeom>
          <a:noFill/>
        </p:spPr>
        <p:txBody>
          <a:bodyPr wrap="square">
            <a:spAutoFit/>
          </a:bodyPr>
          <a:lstStyle/>
          <a:p>
            <a:r>
              <a:rPr lang="en-GB" sz="2000" b="0" i="0" u="none" strike="noStrike" dirty="0">
                <a:effectLst/>
                <a:latin typeface="Slack-Lato"/>
                <a:hlinkClick r:id="rId4"/>
              </a:rPr>
              <a:t>https://iperionhs.openaire.eu/</a:t>
            </a:r>
            <a:r>
              <a:rPr lang="en-GB" sz="2000" b="0" i="0" dirty="0">
                <a:solidFill>
                  <a:srgbClr val="1D1C1D"/>
                </a:solidFill>
                <a:effectLst/>
                <a:latin typeface="Slack-Lato"/>
              </a:rPr>
              <a:t>: the gateway includes research outputs of the IPERION HS Research Infrastructure EU project and related objects. An OpenAIRE MONITOR Dashboard analyses the records in the gateway to provide indicators about the impact of the project.</a:t>
            </a:r>
            <a:endParaRPr lang="en-IT" sz="2000" dirty="0"/>
          </a:p>
        </p:txBody>
      </p:sp>
      <p:pic>
        <p:nvPicPr>
          <p:cNvPr id="7" name="Picture 6">
            <a:extLst>
              <a:ext uri="{FF2B5EF4-FFF2-40B4-BE49-F238E27FC236}">
                <a16:creationId xmlns:a16="http://schemas.microsoft.com/office/drawing/2014/main" id="{193F550D-9AB4-F897-7638-0B6BAA93D998}"/>
              </a:ext>
            </a:extLst>
          </p:cNvPr>
          <p:cNvPicPr>
            <a:picLocks noChangeAspect="1"/>
          </p:cNvPicPr>
          <p:nvPr/>
        </p:nvPicPr>
        <p:blipFill>
          <a:blip r:embed="rId5"/>
          <a:stretch>
            <a:fillRect/>
          </a:stretch>
        </p:blipFill>
        <p:spPr>
          <a:xfrm>
            <a:off x="665628" y="1065339"/>
            <a:ext cx="7772400" cy="2363661"/>
          </a:xfrm>
          <a:prstGeom prst="rect">
            <a:avLst/>
          </a:prstGeom>
          <a:ln>
            <a:solidFill>
              <a:schemeClr val="bg2">
                <a:lumMod val="75000"/>
              </a:schemeClr>
            </a:solidFill>
          </a:ln>
        </p:spPr>
      </p:pic>
      <p:pic>
        <p:nvPicPr>
          <p:cNvPr id="44" name="Picture 43">
            <a:extLst>
              <a:ext uri="{FF2B5EF4-FFF2-40B4-BE49-F238E27FC236}">
                <a16:creationId xmlns:a16="http://schemas.microsoft.com/office/drawing/2014/main" id="{60ADCB31-A53A-EEBD-B8D8-B974A5763AFD}"/>
              </a:ext>
            </a:extLst>
          </p:cNvPr>
          <p:cNvPicPr>
            <a:picLocks noChangeAspect="1"/>
          </p:cNvPicPr>
          <p:nvPr/>
        </p:nvPicPr>
        <p:blipFill>
          <a:blip r:embed="rId6"/>
          <a:stretch>
            <a:fillRect/>
          </a:stretch>
        </p:blipFill>
        <p:spPr>
          <a:xfrm>
            <a:off x="7471142" y="2613116"/>
            <a:ext cx="4495599" cy="3075234"/>
          </a:xfrm>
          <a:prstGeom prst="rect">
            <a:avLst/>
          </a:prstGeom>
          <a:ln>
            <a:solidFill>
              <a:schemeClr val="bg2">
                <a:lumMod val="75000"/>
              </a:schemeClr>
            </a:solidFill>
          </a:ln>
        </p:spPr>
      </p:pic>
    </p:spTree>
    <p:extLst>
      <p:ext uri="{BB962C8B-B14F-4D97-AF65-F5344CB8AC3E}">
        <p14:creationId xmlns:p14="http://schemas.microsoft.com/office/powerpoint/2010/main" val="2209196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A606E15C-F0FD-1A6E-FD37-F3D20477D189}"/>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55800E6-72D6-927E-519F-8AA34E897D91}"/>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24</a:t>
            </a:fld>
            <a:endParaRPr lang="en-GB" dirty="0">
              <a:solidFill>
                <a:schemeClr val="bg1"/>
              </a:solidFill>
            </a:endParaRPr>
          </a:p>
        </p:txBody>
      </p:sp>
      <p:sp>
        <p:nvSpPr>
          <p:cNvPr id="36" name="Google Shape;649;p89">
            <a:extLst>
              <a:ext uri="{FF2B5EF4-FFF2-40B4-BE49-F238E27FC236}">
                <a16:creationId xmlns:a16="http://schemas.microsoft.com/office/drawing/2014/main" id="{46368EEA-5562-258A-75F3-63C98499E203}"/>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309993AE-2B99-6435-4604-4590E2C1A6DE}"/>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AB91F2D1-2821-D6F0-EFDF-783B68EC342A}"/>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sp>
        <p:nvSpPr>
          <p:cNvPr id="3" name="TextBox 2">
            <a:extLst>
              <a:ext uri="{FF2B5EF4-FFF2-40B4-BE49-F238E27FC236}">
                <a16:creationId xmlns:a16="http://schemas.microsoft.com/office/drawing/2014/main" id="{4DE09D81-E490-F45D-11F7-0ACDA9737EB9}"/>
              </a:ext>
            </a:extLst>
          </p:cNvPr>
          <p:cNvSpPr txBox="1"/>
          <p:nvPr/>
        </p:nvSpPr>
        <p:spPr>
          <a:xfrm>
            <a:off x="684565" y="3845035"/>
            <a:ext cx="6361694" cy="2308324"/>
          </a:xfrm>
          <a:prstGeom prst="rect">
            <a:avLst/>
          </a:prstGeom>
          <a:noFill/>
        </p:spPr>
        <p:txBody>
          <a:bodyPr wrap="square">
            <a:spAutoFit/>
          </a:bodyPr>
          <a:lstStyle/>
          <a:p>
            <a:r>
              <a:rPr lang="en-GB" sz="2400" b="0" i="0" u="none" strike="noStrike" dirty="0">
                <a:effectLst/>
                <a:latin typeface="Slack-Lato"/>
                <a:hlinkClick r:id="rId4"/>
              </a:rPr>
              <a:t>https://gotriple.openaire.eu/</a:t>
            </a:r>
            <a:r>
              <a:rPr lang="en-GB" sz="2400" b="0" i="0" dirty="0">
                <a:solidFill>
                  <a:srgbClr val="1D1C1D"/>
                </a:solidFill>
                <a:effectLst/>
                <a:latin typeface="Slack-Lato"/>
              </a:rPr>
              <a:t>: a work in progress in collaboration with OPERAS to identify the subset of the OpenAIRE Graph related to Social Sciences and Humanities. The identified research products will feed into the </a:t>
            </a:r>
            <a:r>
              <a:rPr lang="en-GB" sz="2400" b="0" i="0" dirty="0" err="1">
                <a:solidFill>
                  <a:srgbClr val="1D1C1D"/>
                </a:solidFill>
                <a:effectLst/>
                <a:latin typeface="Slack-Lato"/>
              </a:rPr>
              <a:t>GoTriple</a:t>
            </a:r>
            <a:r>
              <a:rPr lang="en-GB" sz="2400" b="0" i="0" dirty="0">
                <a:solidFill>
                  <a:srgbClr val="1D1C1D"/>
                </a:solidFill>
                <a:effectLst/>
                <a:latin typeface="Slack-Lato"/>
              </a:rPr>
              <a:t> Platform (</a:t>
            </a:r>
            <a:r>
              <a:rPr lang="en-GB" sz="2400" b="0" i="0" u="none" strike="noStrike" dirty="0">
                <a:effectLst/>
                <a:latin typeface="Slack-Lato"/>
                <a:hlinkClick r:id="rId5"/>
              </a:rPr>
              <a:t>https://www.gotriple.eu/</a:t>
            </a:r>
            <a:r>
              <a:rPr lang="en-GB" sz="2400" b="0" i="0" dirty="0">
                <a:solidFill>
                  <a:srgbClr val="1D1C1D"/>
                </a:solidFill>
                <a:effectLst/>
                <a:latin typeface="Slack-Lato"/>
              </a:rPr>
              <a:t>)</a:t>
            </a:r>
            <a:endParaRPr lang="en-IT" sz="1800" dirty="0"/>
          </a:p>
        </p:txBody>
      </p:sp>
      <p:pic>
        <p:nvPicPr>
          <p:cNvPr id="5" name="Picture 4">
            <a:extLst>
              <a:ext uri="{FF2B5EF4-FFF2-40B4-BE49-F238E27FC236}">
                <a16:creationId xmlns:a16="http://schemas.microsoft.com/office/drawing/2014/main" id="{FE144F17-68DA-0E23-8499-0F8E06648A09}"/>
              </a:ext>
            </a:extLst>
          </p:cNvPr>
          <p:cNvPicPr>
            <a:picLocks noChangeAspect="1"/>
          </p:cNvPicPr>
          <p:nvPr/>
        </p:nvPicPr>
        <p:blipFill>
          <a:blip r:embed="rId6"/>
          <a:stretch>
            <a:fillRect/>
          </a:stretch>
        </p:blipFill>
        <p:spPr>
          <a:xfrm>
            <a:off x="684565" y="1158883"/>
            <a:ext cx="7772400" cy="2576719"/>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295BB602-77A8-B60C-C004-63F82472F88F}"/>
              </a:ext>
            </a:extLst>
          </p:cNvPr>
          <p:cNvPicPr>
            <a:picLocks noChangeAspect="1"/>
          </p:cNvPicPr>
          <p:nvPr/>
        </p:nvPicPr>
        <p:blipFill>
          <a:blip r:embed="rId7"/>
          <a:stretch>
            <a:fillRect/>
          </a:stretch>
        </p:blipFill>
        <p:spPr>
          <a:xfrm>
            <a:off x="7174479" y="2838940"/>
            <a:ext cx="4853569" cy="2576701"/>
          </a:xfrm>
          <a:prstGeom prst="rect">
            <a:avLst/>
          </a:prstGeom>
          <a:ln>
            <a:solidFill>
              <a:schemeClr val="bg2">
                <a:lumMod val="75000"/>
              </a:schemeClr>
            </a:solidFill>
          </a:ln>
        </p:spPr>
      </p:pic>
    </p:spTree>
    <p:extLst>
      <p:ext uri="{BB962C8B-B14F-4D97-AF65-F5344CB8AC3E}">
        <p14:creationId xmlns:p14="http://schemas.microsoft.com/office/powerpoint/2010/main" val="1231818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EA5C35-2680-9160-FCED-CA7EA4CE0E5D}"/>
              </a:ext>
            </a:extLst>
          </p:cNvPr>
          <p:cNvSpPr>
            <a:spLocks noGrp="1"/>
          </p:cNvSpPr>
          <p:nvPr>
            <p:ph type="body" idx="1"/>
          </p:nvPr>
        </p:nvSpPr>
        <p:spPr/>
        <p:txBody>
          <a:bodyPr/>
          <a:lstStyle/>
          <a:p>
            <a:r>
              <a:rPr lang="en-US" dirty="0">
                <a:latin typeface="Aptos" panose="020B0004020202020204" pitchFamily="34" charset="0"/>
              </a:rPr>
              <a:t>Thank you</a:t>
            </a:r>
            <a:endParaRPr lang="en-GB" dirty="0">
              <a:latin typeface="Aptos" panose="020B0004020202020204" pitchFamily="34" charset="0"/>
            </a:endParaRPr>
          </a:p>
        </p:txBody>
      </p:sp>
      <p:sp>
        <p:nvSpPr>
          <p:cNvPr id="3" name="TextBox 2">
            <a:extLst>
              <a:ext uri="{FF2B5EF4-FFF2-40B4-BE49-F238E27FC236}">
                <a16:creationId xmlns:a16="http://schemas.microsoft.com/office/drawing/2014/main" id="{CE812FFB-0045-1F02-3C4E-4371A56772CA}"/>
              </a:ext>
            </a:extLst>
          </p:cNvPr>
          <p:cNvSpPr txBox="1"/>
          <p:nvPr/>
        </p:nvSpPr>
        <p:spPr>
          <a:xfrm>
            <a:off x="3064539" y="3889567"/>
            <a:ext cx="6324600" cy="400110"/>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alessia.bardi@isti.cnr.it</a:t>
            </a:r>
            <a:endParaRPr lang="en-GB" sz="2000" dirty="0">
              <a:solidFill>
                <a:schemeClr val="bg1"/>
              </a:solidFill>
              <a:latin typeface="Aptos" panose="020B0004020202020204" pitchFamily="34" charset="0"/>
            </a:endParaRPr>
          </a:p>
        </p:txBody>
      </p:sp>
      <p:sp>
        <p:nvSpPr>
          <p:cNvPr id="4" name="TextBox 3">
            <a:extLst>
              <a:ext uri="{FF2B5EF4-FFF2-40B4-BE49-F238E27FC236}">
                <a16:creationId xmlns:a16="http://schemas.microsoft.com/office/drawing/2014/main" id="{9B778844-6F8B-666E-2520-97E57A63F7CA}"/>
              </a:ext>
            </a:extLst>
          </p:cNvPr>
          <p:cNvSpPr txBox="1"/>
          <p:nvPr/>
        </p:nvSpPr>
        <p:spPr>
          <a:xfrm>
            <a:off x="3064539" y="4297779"/>
            <a:ext cx="6324600" cy="400110"/>
          </a:xfrm>
          <a:prstGeom prst="rect">
            <a:avLst/>
          </a:prstGeom>
          <a:noFill/>
        </p:spPr>
        <p:txBody>
          <a:bodyPr wrap="square" rtlCol="0">
            <a:spAutoFit/>
          </a:bodyPr>
          <a:lstStyle/>
          <a:p>
            <a:pPr algn="ctr"/>
            <a:r>
              <a:rPr lang="en-US" sz="2000" dirty="0" err="1">
                <a:solidFill>
                  <a:schemeClr val="bg1"/>
                </a:solidFill>
                <a:latin typeface="Aptos" panose="020B0004020202020204" pitchFamily="34" charset="0"/>
              </a:rPr>
              <a:t>paolo.manghi@openaire.eu</a:t>
            </a:r>
            <a:endParaRPr lang="en-GB" sz="2000" dirty="0">
              <a:solidFill>
                <a:schemeClr val="bg1"/>
              </a:solidFill>
              <a:latin typeface="Aptos" panose="020B0004020202020204" pitchFamily="34" charset="0"/>
            </a:endParaRPr>
          </a:p>
        </p:txBody>
      </p:sp>
      <p:sp>
        <p:nvSpPr>
          <p:cNvPr id="5" name="TextBox 4">
            <a:extLst>
              <a:ext uri="{FF2B5EF4-FFF2-40B4-BE49-F238E27FC236}">
                <a16:creationId xmlns:a16="http://schemas.microsoft.com/office/drawing/2014/main" id="{C806AD20-F314-27B6-69C6-BF13476D5877}"/>
              </a:ext>
            </a:extLst>
          </p:cNvPr>
          <p:cNvSpPr txBox="1"/>
          <p:nvPr/>
        </p:nvSpPr>
        <p:spPr>
          <a:xfrm>
            <a:off x="3064539" y="5303036"/>
            <a:ext cx="6324600" cy="400110"/>
          </a:xfrm>
          <a:prstGeom prst="rect">
            <a:avLst/>
          </a:prstGeom>
          <a:noFill/>
        </p:spPr>
        <p:txBody>
          <a:bodyPr wrap="square" rtlCol="0">
            <a:spAutoFit/>
          </a:bodyPr>
          <a:lstStyle/>
          <a:p>
            <a:pPr algn="ctr"/>
            <a:r>
              <a:rPr lang="en-US" sz="2000" dirty="0">
                <a:solidFill>
                  <a:schemeClr val="bg1"/>
                </a:solidFill>
                <a:latin typeface="Aptos" panose="020B0004020202020204" pitchFamily="34" charset="0"/>
              </a:rPr>
              <a:t>@OpenAIRE_EU</a:t>
            </a:r>
            <a:endParaRPr lang="en-GB" sz="2000" dirty="0">
              <a:solidFill>
                <a:schemeClr val="bg1"/>
              </a:solidFill>
              <a:latin typeface="Aptos" panose="020B0004020202020204" pitchFamily="34" charset="0"/>
            </a:endParaRPr>
          </a:p>
        </p:txBody>
      </p:sp>
    </p:spTree>
    <p:extLst>
      <p:ext uri="{BB962C8B-B14F-4D97-AF65-F5344CB8AC3E}">
        <p14:creationId xmlns:p14="http://schemas.microsoft.com/office/powerpoint/2010/main" val="177899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ba7ee3effb_0_839"/>
          <p:cNvSpPr txBox="1">
            <a:spLocks noGrp="1"/>
          </p:cNvSpPr>
          <p:nvPr>
            <p:ph type="title"/>
          </p:nvPr>
        </p:nvSpPr>
        <p:spPr>
          <a:xfrm>
            <a:off x="559375" y="58300"/>
            <a:ext cx="7837200" cy="1052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GB" dirty="0"/>
              <a:t>Sources of the </a:t>
            </a:r>
            <a:r>
              <a:rPr lang="en-GB" dirty="0" err="1"/>
              <a:t>OpenAIRE</a:t>
            </a:r>
            <a:r>
              <a:rPr lang="en-GB" dirty="0"/>
              <a:t> Graph</a:t>
            </a:r>
            <a:endParaRPr dirty="0"/>
          </a:p>
        </p:txBody>
      </p:sp>
      <p:grpSp>
        <p:nvGrpSpPr>
          <p:cNvPr id="592" name="Google Shape;592;g2ba7ee3effb_0_839"/>
          <p:cNvGrpSpPr/>
          <p:nvPr/>
        </p:nvGrpSpPr>
        <p:grpSpPr>
          <a:xfrm>
            <a:off x="279375" y="1674400"/>
            <a:ext cx="3036263" cy="1487400"/>
            <a:chOff x="928875" y="2716550"/>
            <a:chExt cx="3036263" cy="1487400"/>
          </a:xfrm>
        </p:grpSpPr>
        <p:pic>
          <p:nvPicPr>
            <p:cNvPr id="593" name="Google Shape;593;g2ba7ee3effb_0_839"/>
            <p:cNvPicPr preferRelativeResize="0"/>
            <p:nvPr/>
          </p:nvPicPr>
          <p:blipFill rotWithShape="1">
            <a:blip r:embed="rId3">
              <a:alphaModFix/>
            </a:blip>
            <a:srcRect/>
            <a:stretch/>
          </p:blipFill>
          <p:spPr>
            <a:xfrm>
              <a:off x="1061371" y="3273060"/>
              <a:ext cx="941501" cy="769246"/>
            </a:xfrm>
            <a:prstGeom prst="rect">
              <a:avLst/>
            </a:prstGeom>
            <a:noFill/>
            <a:ln>
              <a:noFill/>
            </a:ln>
          </p:spPr>
        </p:pic>
        <p:pic>
          <p:nvPicPr>
            <p:cNvPr id="594" name="Google Shape;594;g2ba7ee3effb_0_839"/>
            <p:cNvPicPr preferRelativeResize="0"/>
            <p:nvPr/>
          </p:nvPicPr>
          <p:blipFill rotWithShape="1">
            <a:blip r:embed="rId4">
              <a:alphaModFix/>
            </a:blip>
            <a:srcRect/>
            <a:stretch/>
          </p:blipFill>
          <p:spPr>
            <a:xfrm>
              <a:off x="964468" y="2822593"/>
              <a:ext cx="1301465" cy="483769"/>
            </a:xfrm>
            <a:prstGeom prst="rect">
              <a:avLst/>
            </a:prstGeom>
            <a:noFill/>
            <a:ln>
              <a:noFill/>
            </a:ln>
          </p:spPr>
        </p:pic>
        <p:sp>
          <p:nvSpPr>
            <p:cNvPr id="595" name="Google Shape;595;g2ba7ee3effb_0_839"/>
            <p:cNvSpPr txBox="1"/>
            <p:nvPr/>
          </p:nvSpPr>
          <p:spPr>
            <a:xfrm>
              <a:off x="2231438" y="3814465"/>
              <a:ext cx="1733700" cy="2340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tools</a:t>
              </a:r>
              <a:r>
                <a:rPr lang="en-GB" sz="1100" b="0" i="0" u="none" strike="noStrike" cap="none">
                  <a:solidFill>
                    <a:srgbClr val="000000"/>
                  </a:solidFill>
                  <a:latin typeface="Helvetica Neue Light"/>
                  <a:ea typeface="Helvetica Neue Light"/>
                  <a:cs typeface="Helvetica Neue Light"/>
                  <a:sym typeface="Helvetica Neue Light"/>
                </a:rPr>
                <a:t> </a:t>
              </a:r>
              <a:r>
                <a:rPr lang="en-GB" sz="1100" b="1" i="0" u="none" strike="noStrike" cap="none">
                  <a:solidFill>
                    <a:srgbClr val="000000"/>
                  </a:solidFill>
                  <a:latin typeface="Helvetica Neue Light"/>
                  <a:ea typeface="Helvetica Neue Light"/>
                  <a:cs typeface="Helvetica Neue Light"/>
                  <a:sym typeface="Helvetica Neue Light"/>
                </a:rPr>
                <a:t>and software sources</a:t>
              </a:r>
              <a:endParaRPr sz="1500" b="1" i="0" u="none" strike="noStrike" cap="none">
                <a:solidFill>
                  <a:srgbClr val="000000"/>
                </a:solidFill>
                <a:latin typeface="Helvetica Neue Light"/>
                <a:ea typeface="Helvetica Neue Light"/>
                <a:cs typeface="Helvetica Neue Light"/>
                <a:sym typeface="Helvetica Neue Light"/>
              </a:endParaRPr>
            </a:p>
          </p:txBody>
        </p:sp>
        <p:pic>
          <p:nvPicPr>
            <p:cNvPr id="596" name="Google Shape;596;g2ba7ee3effb_0_839" descr="Responsive image"/>
            <p:cNvPicPr preferRelativeResize="0"/>
            <p:nvPr/>
          </p:nvPicPr>
          <p:blipFill rotWithShape="1">
            <a:blip r:embed="rId5">
              <a:alphaModFix/>
            </a:blip>
            <a:srcRect/>
            <a:stretch/>
          </p:blipFill>
          <p:spPr>
            <a:xfrm>
              <a:off x="2291433" y="3273060"/>
              <a:ext cx="623311" cy="473766"/>
            </a:xfrm>
            <a:prstGeom prst="rect">
              <a:avLst/>
            </a:prstGeom>
            <a:solidFill>
              <a:srgbClr val="FFC000"/>
            </a:solidFill>
            <a:ln>
              <a:noFill/>
            </a:ln>
          </p:spPr>
        </p:pic>
        <p:sp>
          <p:nvSpPr>
            <p:cNvPr id="597" name="Google Shape;597;g2ba7ee3effb_0_839"/>
            <p:cNvSpPr/>
            <p:nvPr/>
          </p:nvSpPr>
          <p:spPr>
            <a:xfrm>
              <a:off x="928875" y="2716550"/>
              <a:ext cx="3000000" cy="1487400"/>
            </a:xfrm>
            <a:prstGeom prst="roundRect">
              <a:avLst>
                <a:gd name="adj" fmla="val 11712"/>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pic>
          <p:nvPicPr>
            <p:cNvPr id="598" name="Google Shape;598;g2ba7ee3effb_0_839"/>
            <p:cNvPicPr preferRelativeResize="0"/>
            <p:nvPr/>
          </p:nvPicPr>
          <p:blipFill rotWithShape="1">
            <a:blip r:embed="rId6">
              <a:alphaModFix/>
            </a:blip>
            <a:srcRect/>
            <a:stretch/>
          </p:blipFill>
          <p:spPr>
            <a:xfrm>
              <a:off x="2356935" y="2822592"/>
              <a:ext cx="1425019" cy="382813"/>
            </a:xfrm>
            <a:prstGeom prst="rect">
              <a:avLst/>
            </a:prstGeom>
            <a:noFill/>
            <a:ln>
              <a:noFill/>
            </a:ln>
          </p:spPr>
        </p:pic>
      </p:grpSp>
      <p:grpSp>
        <p:nvGrpSpPr>
          <p:cNvPr id="599" name="Google Shape;599;g2ba7ee3effb_0_839"/>
          <p:cNvGrpSpPr/>
          <p:nvPr/>
        </p:nvGrpSpPr>
        <p:grpSpPr>
          <a:xfrm>
            <a:off x="3559650" y="4490200"/>
            <a:ext cx="2406600" cy="1206600"/>
            <a:chOff x="1698125" y="3208075"/>
            <a:chExt cx="2406600" cy="1206600"/>
          </a:xfrm>
        </p:grpSpPr>
        <p:pic>
          <p:nvPicPr>
            <p:cNvPr id="600" name="Google Shape;600;g2ba7ee3effb_0_839"/>
            <p:cNvPicPr preferRelativeResize="0"/>
            <p:nvPr/>
          </p:nvPicPr>
          <p:blipFill rotWithShape="1">
            <a:blip r:embed="rId7">
              <a:alphaModFix/>
            </a:blip>
            <a:srcRect/>
            <a:stretch/>
          </p:blipFill>
          <p:spPr>
            <a:xfrm>
              <a:off x="1894215" y="3366173"/>
              <a:ext cx="957242" cy="344864"/>
            </a:xfrm>
            <a:prstGeom prst="rect">
              <a:avLst/>
            </a:prstGeom>
            <a:noFill/>
            <a:ln>
              <a:noFill/>
            </a:ln>
          </p:spPr>
        </p:pic>
        <p:pic>
          <p:nvPicPr>
            <p:cNvPr id="601" name="Google Shape;601;g2ba7ee3effb_0_839" descr="https://img-prod-cms-rt-microsoft-com.akamaized.net/cms/api/am/imageFileData/RE1Mu3b?ver=5c31"/>
            <p:cNvPicPr preferRelativeResize="0"/>
            <p:nvPr/>
          </p:nvPicPr>
          <p:blipFill rotWithShape="1">
            <a:blip r:embed="rId8">
              <a:alphaModFix/>
            </a:blip>
            <a:srcRect/>
            <a:stretch/>
          </p:blipFill>
          <p:spPr>
            <a:xfrm>
              <a:off x="2990779" y="3509139"/>
              <a:ext cx="957241" cy="204741"/>
            </a:xfrm>
            <a:prstGeom prst="rect">
              <a:avLst/>
            </a:prstGeom>
            <a:noFill/>
            <a:ln>
              <a:noFill/>
            </a:ln>
          </p:spPr>
        </p:pic>
        <p:pic>
          <p:nvPicPr>
            <p:cNvPr id="602" name="Google Shape;602;g2ba7ee3effb_0_839"/>
            <p:cNvPicPr preferRelativeResize="0"/>
            <p:nvPr/>
          </p:nvPicPr>
          <p:blipFill rotWithShape="1">
            <a:blip r:embed="rId9">
              <a:alphaModFix/>
            </a:blip>
            <a:srcRect/>
            <a:stretch/>
          </p:blipFill>
          <p:spPr>
            <a:xfrm>
              <a:off x="1856865" y="3614441"/>
              <a:ext cx="793632" cy="800229"/>
            </a:xfrm>
            <a:prstGeom prst="rect">
              <a:avLst/>
            </a:prstGeom>
            <a:noFill/>
            <a:ln>
              <a:noFill/>
            </a:ln>
          </p:spPr>
        </p:pic>
        <p:sp>
          <p:nvSpPr>
            <p:cNvPr id="603" name="Google Shape;603;g2ba7ee3effb_0_839"/>
            <p:cNvSpPr txBox="1"/>
            <p:nvPr/>
          </p:nvSpPr>
          <p:spPr>
            <a:xfrm>
              <a:off x="2737365" y="3874437"/>
              <a:ext cx="1118400" cy="2340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research graphs</a:t>
              </a:r>
              <a:endParaRPr sz="1500" b="0" i="0" u="none" strike="noStrike" cap="none">
                <a:solidFill>
                  <a:srgbClr val="000000"/>
                </a:solidFill>
                <a:latin typeface="Helvetica Neue Light"/>
                <a:ea typeface="Helvetica Neue Light"/>
                <a:cs typeface="Helvetica Neue Light"/>
                <a:sym typeface="Helvetica Neue Light"/>
              </a:endParaRPr>
            </a:p>
          </p:txBody>
        </p:sp>
        <p:sp>
          <p:nvSpPr>
            <p:cNvPr id="604" name="Google Shape;604;g2ba7ee3effb_0_839"/>
            <p:cNvSpPr/>
            <p:nvPr/>
          </p:nvSpPr>
          <p:spPr>
            <a:xfrm>
              <a:off x="1698125" y="3208075"/>
              <a:ext cx="2406600" cy="1206600"/>
            </a:xfrm>
            <a:prstGeom prst="roundRect">
              <a:avLst>
                <a:gd name="adj" fmla="val 12450"/>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grpSp>
      <p:grpSp>
        <p:nvGrpSpPr>
          <p:cNvPr id="605" name="Google Shape;605;g2ba7ee3effb_0_839"/>
          <p:cNvGrpSpPr/>
          <p:nvPr/>
        </p:nvGrpSpPr>
        <p:grpSpPr>
          <a:xfrm>
            <a:off x="5833847" y="1414599"/>
            <a:ext cx="3400614" cy="1288034"/>
            <a:chOff x="7489547" y="3054699"/>
            <a:chExt cx="3400614" cy="1288034"/>
          </a:xfrm>
        </p:grpSpPr>
        <p:pic>
          <p:nvPicPr>
            <p:cNvPr id="606" name="Google Shape;606;g2ba7ee3effb_0_839"/>
            <p:cNvPicPr preferRelativeResize="0"/>
            <p:nvPr/>
          </p:nvPicPr>
          <p:blipFill rotWithShape="1">
            <a:blip r:embed="rId10">
              <a:alphaModFix/>
            </a:blip>
            <a:srcRect/>
            <a:stretch/>
          </p:blipFill>
          <p:spPr>
            <a:xfrm>
              <a:off x="7689456" y="3201398"/>
              <a:ext cx="599765" cy="410683"/>
            </a:xfrm>
            <a:prstGeom prst="rect">
              <a:avLst/>
            </a:prstGeom>
            <a:noFill/>
            <a:ln>
              <a:noFill/>
            </a:ln>
          </p:spPr>
        </p:pic>
        <p:pic>
          <p:nvPicPr>
            <p:cNvPr id="607" name="Google Shape;607;g2ba7ee3effb_0_839"/>
            <p:cNvPicPr preferRelativeResize="0"/>
            <p:nvPr/>
          </p:nvPicPr>
          <p:blipFill rotWithShape="1">
            <a:blip r:embed="rId11">
              <a:alphaModFix/>
            </a:blip>
            <a:srcRect/>
            <a:stretch/>
          </p:blipFill>
          <p:spPr>
            <a:xfrm>
              <a:off x="8388082" y="3258410"/>
              <a:ext cx="921243" cy="274794"/>
            </a:xfrm>
            <a:prstGeom prst="rect">
              <a:avLst/>
            </a:prstGeom>
            <a:noFill/>
            <a:ln>
              <a:noFill/>
            </a:ln>
          </p:spPr>
        </p:pic>
        <p:pic>
          <p:nvPicPr>
            <p:cNvPr id="608" name="Google Shape;608;g2ba7ee3effb_0_839"/>
            <p:cNvPicPr preferRelativeResize="0"/>
            <p:nvPr/>
          </p:nvPicPr>
          <p:blipFill rotWithShape="1">
            <a:blip r:embed="rId12">
              <a:alphaModFix/>
            </a:blip>
            <a:srcRect/>
            <a:stretch/>
          </p:blipFill>
          <p:spPr>
            <a:xfrm>
              <a:off x="8375580" y="3659736"/>
              <a:ext cx="1171344" cy="272961"/>
            </a:xfrm>
            <a:prstGeom prst="rect">
              <a:avLst/>
            </a:prstGeom>
            <a:noFill/>
            <a:ln>
              <a:noFill/>
            </a:ln>
          </p:spPr>
        </p:pic>
        <p:sp>
          <p:nvSpPr>
            <p:cNvPr id="609" name="Google Shape;609;g2ba7ee3effb_0_839"/>
            <p:cNvSpPr txBox="1"/>
            <p:nvPr/>
          </p:nvSpPr>
          <p:spPr>
            <a:xfrm>
              <a:off x="9641195" y="3865858"/>
              <a:ext cx="1248916" cy="234014"/>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registries</a:t>
              </a:r>
              <a:endParaRPr sz="1500" b="0" i="0" u="none" strike="noStrike" cap="none">
                <a:solidFill>
                  <a:srgbClr val="000000"/>
                </a:solidFill>
                <a:latin typeface="Helvetica Neue Light"/>
                <a:ea typeface="Helvetica Neue Light"/>
                <a:cs typeface="Helvetica Neue Light"/>
                <a:sym typeface="Helvetica Neue Light"/>
              </a:endParaRPr>
            </a:p>
          </p:txBody>
        </p:sp>
        <p:pic>
          <p:nvPicPr>
            <p:cNvPr id="610" name="Google Shape;610;g2ba7ee3effb_0_839" descr="https://oaspa.org/wp-content/uploads/2017/03/Crossref_Logo_Stacked_CMYK.jpg"/>
            <p:cNvPicPr preferRelativeResize="0"/>
            <p:nvPr/>
          </p:nvPicPr>
          <p:blipFill rotWithShape="1">
            <a:blip r:embed="rId13">
              <a:alphaModFix/>
            </a:blip>
            <a:srcRect/>
            <a:stretch/>
          </p:blipFill>
          <p:spPr>
            <a:xfrm>
              <a:off x="7623720" y="3694084"/>
              <a:ext cx="599765" cy="410683"/>
            </a:xfrm>
            <a:prstGeom prst="rect">
              <a:avLst/>
            </a:prstGeom>
            <a:noFill/>
            <a:ln>
              <a:noFill/>
            </a:ln>
          </p:spPr>
        </p:pic>
        <p:sp>
          <p:nvSpPr>
            <p:cNvPr id="611" name="Google Shape;611;g2ba7ee3effb_0_839"/>
            <p:cNvSpPr/>
            <p:nvPr/>
          </p:nvSpPr>
          <p:spPr>
            <a:xfrm>
              <a:off x="7489547" y="3054699"/>
              <a:ext cx="3400614" cy="1288034"/>
            </a:xfrm>
            <a:prstGeom prst="roundRect">
              <a:avLst>
                <a:gd name="adj" fmla="val 9278"/>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pic>
          <p:nvPicPr>
            <p:cNvPr id="612" name="Google Shape;612;g2ba7ee3effb_0_839" descr="The FAIR Maturity Evaluation Service"/>
            <p:cNvPicPr preferRelativeResize="0"/>
            <p:nvPr/>
          </p:nvPicPr>
          <p:blipFill rotWithShape="1">
            <a:blip r:embed="rId14">
              <a:alphaModFix/>
            </a:blip>
            <a:srcRect/>
            <a:stretch/>
          </p:blipFill>
          <p:spPr>
            <a:xfrm>
              <a:off x="8401644" y="3891899"/>
              <a:ext cx="1376051" cy="323536"/>
            </a:xfrm>
            <a:prstGeom prst="rect">
              <a:avLst/>
            </a:prstGeom>
            <a:noFill/>
            <a:ln>
              <a:noFill/>
            </a:ln>
          </p:spPr>
        </p:pic>
        <p:pic>
          <p:nvPicPr>
            <p:cNvPr id="613" name="Google Shape;613;g2ba7ee3effb_0_839" descr="Research Organization Registry (ROR)"/>
            <p:cNvPicPr preferRelativeResize="0"/>
            <p:nvPr/>
          </p:nvPicPr>
          <p:blipFill rotWithShape="1">
            <a:blip r:embed="rId15">
              <a:alphaModFix/>
            </a:blip>
            <a:srcRect/>
            <a:stretch/>
          </p:blipFill>
          <p:spPr>
            <a:xfrm>
              <a:off x="9425992" y="3270415"/>
              <a:ext cx="795667" cy="262975"/>
            </a:xfrm>
            <a:prstGeom prst="rect">
              <a:avLst/>
            </a:prstGeom>
            <a:noFill/>
            <a:ln>
              <a:noFill/>
            </a:ln>
          </p:spPr>
        </p:pic>
        <p:pic>
          <p:nvPicPr>
            <p:cNvPr id="614" name="Google Shape;614;g2ba7ee3effb_0_839" descr="RCID logo"/>
            <p:cNvPicPr preferRelativeResize="0"/>
            <p:nvPr/>
          </p:nvPicPr>
          <p:blipFill rotWithShape="1">
            <a:blip r:embed="rId16">
              <a:alphaModFix/>
            </a:blip>
            <a:srcRect/>
            <a:stretch/>
          </p:blipFill>
          <p:spPr>
            <a:xfrm>
              <a:off x="9858044" y="3533203"/>
              <a:ext cx="841639" cy="259624"/>
            </a:xfrm>
            <a:prstGeom prst="rect">
              <a:avLst/>
            </a:prstGeom>
            <a:noFill/>
            <a:ln>
              <a:noFill/>
            </a:ln>
          </p:spPr>
        </p:pic>
      </p:grpSp>
      <p:grpSp>
        <p:nvGrpSpPr>
          <p:cNvPr id="615" name="Google Shape;615;g2ba7ee3effb_0_839"/>
          <p:cNvGrpSpPr/>
          <p:nvPr/>
        </p:nvGrpSpPr>
        <p:grpSpPr>
          <a:xfrm>
            <a:off x="3597550" y="1484650"/>
            <a:ext cx="2202993" cy="769200"/>
            <a:chOff x="2588675" y="5384725"/>
            <a:chExt cx="2202993" cy="769200"/>
          </a:xfrm>
        </p:grpSpPr>
        <p:sp>
          <p:nvSpPr>
            <p:cNvPr id="616" name="Google Shape;616;g2ba7ee3effb_0_839"/>
            <p:cNvSpPr txBox="1"/>
            <p:nvPr/>
          </p:nvSpPr>
          <p:spPr>
            <a:xfrm>
              <a:off x="3311651" y="5616287"/>
              <a:ext cx="1480017" cy="234014"/>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aggregators</a:t>
              </a:r>
              <a:endParaRPr sz="1500" b="1" i="0" u="none" strike="noStrike" cap="none">
                <a:solidFill>
                  <a:srgbClr val="000000"/>
                </a:solidFill>
                <a:latin typeface="Helvetica Neue Light"/>
                <a:ea typeface="Helvetica Neue Light"/>
                <a:cs typeface="Helvetica Neue Light"/>
                <a:sym typeface="Helvetica Neue Light"/>
              </a:endParaRPr>
            </a:p>
          </p:txBody>
        </p:sp>
        <p:sp>
          <p:nvSpPr>
            <p:cNvPr id="617" name="Google Shape;617;g2ba7ee3effb_0_839"/>
            <p:cNvSpPr/>
            <p:nvPr/>
          </p:nvSpPr>
          <p:spPr>
            <a:xfrm>
              <a:off x="2588675" y="5384725"/>
              <a:ext cx="2004600" cy="769200"/>
            </a:xfrm>
            <a:prstGeom prst="roundRect">
              <a:avLst>
                <a:gd name="adj" fmla="val 16667"/>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pic>
          <p:nvPicPr>
            <p:cNvPr id="618" name="Google Shape;618;g2ba7ee3effb_0_839"/>
            <p:cNvPicPr preferRelativeResize="0"/>
            <p:nvPr/>
          </p:nvPicPr>
          <p:blipFill rotWithShape="1">
            <a:blip r:embed="rId17">
              <a:alphaModFix/>
            </a:blip>
            <a:srcRect/>
            <a:stretch/>
          </p:blipFill>
          <p:spPr>
            <a:xfrm>
              <a:off x="2805180" y="5475021"/>
              <a:ext cx="707167" cy="516520"/>
            </a:xfrm>
            <a:prstGeom prst="rect">
              <a:avLst/>
            </a:prstGeom>
            <a:noFill/>
            <a:ln>
              <a:noFill/>
            </a:ln>
          </p:spPr>
        </p:pic>
      </p:grpSp>
      <p:grpSp>
        <p:nvGrpSpPr>
          <p:cNvPr id="619" name="Google Shape;619;g2ba7ee3effb_0_839"/>
          <p:cNvGrpSpPr/>
          <p:nvPr/>
        </p:nvGrpSpPr>
        <p:grpSpPr>
          <a:xfrm>
            <a:off x="1056958" y="3467504"/>
            <a:ext cx="2100323" cy="2006929"/>
            <a:chOff x="5187733" y="4519329"/>
            <a:chExt cx="2100323" cy="2006929"/>
          </a:xfrm>
        </p:grpSpPr>
        <p:pic>
          <p:nvPicPr>
            <p:cNvPr id="620" name="Google Shape;620;g2ba7ee3effb_0_839"/>
            <p:cNvPicPr preferRelativeResize="0"/>
            <p:nvPr/>
          </p:nvPicPr>
          <p:blipFill rotWithShape="1">
            <a:blip r:embed="rId18">
              <a:alphaModFix/>
            </a:blip>
            <a:srcRect/>
            <a:stretch/>
          </p:blipFill>
          <p:spPr>
            <a:xfrm>
              <a:off x="6374533" y="4519329"/>
              <a:ext cx="669372" cy="672274"/>
            </a:xfrm>
            <a:prstGeom prst="rect">
              <a:avLst/>
            </a:prstGeom>
            <a:noFill/>
            <a:ln>
              <a:noFill/>
            </a:ln>
          </p:spPr>
        </p:pic>
        <p:pic>
          <p:nvPicPr>
            <p:cNvPr id="621" name="Google Shape;621;g2ba7ee3effb_0_839"/>
            <p:cNvPicPr preferRelativeResize="0"/>
            <p:nvPr/>
          </p:nvPicPr>
          <p:blipFill rotWithShape="1">
            <a:blip r:embed="rId19">
              <a:alphaModFix/>
            </a:blip>
            <a:srcRect/>
            <a:stretch/>
          </p:blipFill>
          <p:spPr>
            <a:xfrm>
              <a:off x="5604416" y="5599124"/>
              <a:ext cx="981622" cy="459992"/>
            </a:xfrm>
            <a:prstGeom prst="rect">
              <a:avLst/>
            </a:prstGeom>
            <a:solidFill>
              <a:schemeClr val="lt1"/>
            </a:solidFill>
            <a:ln>
              <a:noFill/>
            </a:ln>
          </p:spPr>
        </p:pic>
        <p:pic>
          <p:nvPicPr>
            <p:cNvPr id="622" name="Google Shape;622;g2ba7ee3effb_0_839"/>
            <p:cNvPicPr preferRelativeResize="0"/>
            <p:nvPr/>
          </p:nvPicPr>
          <p:blipFill rotWithShape="1">
            <a:blip r:embed="rId20">
              <a:alphaModFix/>
            </a:blip>
            <a:srcRect/>
            <a:stretch/>
          </p:blipFill>
          <p:spPr>
            <a:xfrm>
              <a:off x="5286036" y="4668734"/>
              <a:ext cx="944644" cy="514820"/>
            </a:xfrm>
            <a:prstGeom prst="rect">
              <a:avLst/>
            </a:prstGeom>
            <a:noFill/>
            <a:ln>
              <a:noFill/>
            </a:ln>
          </p:spPr>
        </p:pic>
        <p:pic>
          <p:nvPicPr>
            <p:cNvPr id="623" name="Google Shape;623;g2ba7ee3effb_0_839"/>
            <p:cNvPicPr preferRelativeResize="0"/>
            <p:nvPr/>
          </p:nvPicPr>
          <p:blipFill rotWithShape="1">
            <a:blip r:embed="rId21">
              <a:alphaModFix/>
            </a:blip>
            <a:srcRect/>
            <a:stretch/>
          </p:blipFill>
          <p:spPr>
            <a:xfrm>
              <a:off x="5254817" y="5237346"/>
              <a:ext cx="1026509" cy="378870"/>
            </a:xfrm>
            <a:prstGeom prst="rect">
              <a:avLst/>
            </a:prstGeom>
            <a:noFill/>
            <a:ln>
              <a:noFill/>
            </a:ln>
          </p:spPr>
        </p:pic>
        <p:sp>
          <p:nvSpPr>
            <p:cNvPr id="624" name="Google Shape;624;g2ba7ee3effb_0_839"/>
            <p:cNvSpPr txBox="1"/>
            <p:nvPr/>
          </p:nvSpPr>
          <p:spPr>
            <a:xfrm>
              <a:off x="5361388" y="6166701"/>
              <a:ext cx="1733779" cy="234014"/>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thematic and institutional repositories</a:t>
              </a:r>
              <a:endParaRPr sz="1500" b="1" i="0" u="none" strike="noStrike" cap="none">
                <a:solidFill>
                  <a:srgbClr val="000000"/>
                </a:solidFill>
                <a:latin typeface="Helvetica Neue Light"/>
                <a:ea typeface="Helvetica Neue Light"/>
                <a:cs typeface="Helvetica Neue Light"/>
                <a:sym typeface="Helvetica Neue Light"/>
              </a:endParaRPr>
            </a:p>
          </p:txBody>
        </p:sp>
        <p:pic>
          <p:nvPicPr>
            <p:cNvPr id="625" name="Google Shape;625;g2ba7ee3effb_0_839" descr="Hyper Articles en Ligne - HandWiki"/>
            <p:cNvPicPr preferRelativeResize="0"/>
            <p:nvPr/>
          </p:nvPicPr>
          <p:blipFill rotWithShape="1">
            <a:blip r:embed="rId22">
              <a:alphaModFix/>
            </a:blip>
            <a:srcRect/>
            <a:stretch/>
          </p:blipFill>
          <p:spPr>
            <a:xfrm>
              <a:off x="6314495" y="5116482"/>
              <a:ext cx="671862" cy="378870"/>
            </a:xfrm>
            <a:prstGeom prst="rect">
              <a:avLst/>
            </a:prstGeom>
            <a:noFill/>
            <a:ln>
              <a:noFill/>
            </a:ln>
          </p:spPr>
        </p:pic>
        <p:sp>
          <p:nvSpPr>
            <p:cNvPr id="626" name="Google Shape;626;g2ba7ee3effb_0_839"/>
            <p:cNvSpPr/>
            <p:nvPr/>
          </p:nvSpPr>
          <p:spPr>
            <a:xfrm>
              <a:off x="5187733" y="4557028"/>
              <a:ext cx="2100323" cy="1969230"/>
            </a:xfrm>
            <a:prstGeom prst="roundRect">
              <a:avLst>
                <a:gd name="adj" fmla="val 11350"/>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grpSp>
      <p:grpSp>
        <p:nvGrpSpPr>
          <p:cNvPr id="627" name="Google Shape;627;g2ba7ee3effb_0_839"/>
          <p:cNvGrpSpPr/>
          <p:nvPr/>
        </p:nvGrpSpPr>
        <p:grpSpPr>
          <a:xfrm>
            <a:off x="9286124" y="3557456"/>
            <a:ext cx="2128665" cy="1878013"/>
            <a:chOff x="8245837" y="4534481"/>
            <a:chExt cx="2128665" cy="1878013"/>
          </a:xfrm>
        </p:grpSpPr>
        <p:pic>
          <p:nvPicPr>
            <p:cNvPr id="628" name="Google Shape;628;g2ba7ee3effb_0_839"/>
            <p:cNvPicPr preferRelativeResize="0"/>
            <p:nvPr/>
          </p:nvPicPr>
          <p:blipFill rotWithShape="1">
            <a:blip r:embed="rId23">
              <a:alphaModFix/>
            </a:blip>
            <a:srcRect/>
            <a:stretch/>
          </p:blipFill>
          <p:spPr>
            <a:xfrm>
              <a:off x="8605374" y="5896205"/>
              <a:ext cx="502259" cy="516289"/>
            </a:xfrm>
            <a:prstGeom prst="rect">
              <a:avLst/>
            </a:prstGeom>
            <a:noFill/>
            <a:ln>
              <a:noFill/>
            </a:ln>
          </p:spPr>
        </p:pic>
        <p:pic>
          <p:nvPicPr>
            <p:cNvPr id="629" name="Google Shape;629;g2ba7ee3effb_0_839"/>
            <p:cNvPicPr preferRelativeResize="0"/>
            <p:nvPr/>
          </p:nvPicPr>
          <p:blipFill rotWithShape="1">
            <a:blip r:embed="rId24">
              <a:alphaModFix/>
            </a:blip>
            <a:srcRect/>
            <a:stretch/>
          </p:blipFill>
          <p:spPr>
            <a:xfrm>
              <a:off x="9482234" y="4548347"/>
              <a:ext cx="835299" cy="838920"/>
            </a:xfrm>
            <a:prstGeom prst="rect">
              <a:avLst/>
            </a:prstGeom>
            <a:noFill/>
            <a:ln>
              <a:noFill/>
            </a:ln>
          </p:spPr>
        </p:pic>
        <p:pic>
          <p:nvPicPr>
            <p:cNvPr id="630" name="Google Shape;630;g2ba7ee3effb_0_839"/>
            <p:cNvPicPr preferRelativeResize="0"/>
            <p:nvPr/>
          </p:nvPicPr>
          <p:blipFill rotWithShape="1">
            <a:blip r:embed="rId25">
              <a:alphaModFix/>
            </a:blip>
            <a:srcRect/>
            <a:stretch/>
          </p:blipFill>
          <p:spPr>
            <a:xfrm>
              <a:off x="8372106" y="5078920"/>
              <a:ext cx="776925" cy="468176"/>
            </a:xfrm>
            <a:prstGeom prst="rect">
              <a:avLst/>
            </a:prstGeom>
            <a:noFill/>
            <a:ln>
              <a:noFill/>
            </a:ln>
          </p:spPr>
        </p:pic>
        <p:pic>
          <p:nvPicPr>
            <p:cNvPr id="631" name="Google Shape;631;g2ba7ee3effb_0_839"/>
            <p:cNvPicPr preferRelativeResize="0"/>
            <p:nvPr/>
          </p:nvPicPr>
          <p:blipFill rotWithShape="1">
            <a:blip r:embed="rId26">
              <a:alphaModFix/>
            </a:blip>
            <a:srcRect/>
            <a:stretch/>
          </p:blipFill>
          <p:spPr>
            <a:xfrm>
              <a:off x="8401644" y="4665504"/>
              <a:ext cx="1051885" cy="311459"/>
            </a:xfrm>
            <a:prstGeom prst="rect">
              <a:avLst/>
            </a:prstGeom>
            <a:noFill/>
            <a:ln>
              <a:noFill/>
            </a:ln>
          </p:spPr>
        </p:pic>
        <p:sp>
          <p:nvSpPr>
            <p:cNvPr id="632" name="Google Shape;632;g2ba7ee3effb_0_839"/>
            <p:cNvSpPr txBox="1"/>
            <p:nvPr/>
          </p:nvSpPr>
          <p:spPr>
            <a:xfrm>
              <a:off x="9201871" y="5918952"/>
              <a:ext cx="1172631" cy="234014"/>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einfra and RI sources</a:t>
              </a:r>
              <a:endParaRPr sz="1500" b="0" i="0" u="none" strike="noStrike" cap="none">
                <a:solidFill>
                  <a:srgbClr val="000000"/>
                </a:solidFill>
                <a:latin typeface="Helvetica Neue Light"/>
                <a:ea typeface="Helvetica Neue Light"/>
                <a:cs typeface="Helvetica Neue Light"/>
                <a:sym typeface="Helvetica Neue Light"/>
              </a:endParaRPr>
            </a:p>
          </p:txBody>
        </p:sp>
        <p:pic>
          <p:nvPicPr>
            <p:cNvPr id="633" name="Google Shape;633;g2ba7ee3effb_0_839" descr="EOSC-Life: Providing an open collaborative space for digital biology in  Europe | EMBRC"/>
            <p:cNvPicPr preferRelativeResize="0"/>
            <p:nvPr/>
          </p:nvPicPr>
          <p:blipFill rotWithShape="1">
            <a:blip r:embed="rId27">
              <a:alphaModFix/>
            </a:blip>
            <a:srcRect/>
            <a:stretch/>
          </p:blipFill>
          <p:spPr>
            <a:xfrm>
              <a:off x="9368224" y="5220148"/>
              <a:ext cx="513623" cy="440544"/>
            </a:xfrm>
            <a:prstGeom prst="rect">
              <a:avLst/>
            </a:prstGeom>
            <a:noFill/>
            <a:ln>
              <a:noFill/>
            </a:ln>
          </p:spPr>
        </p:pic>
        <p:pic>
          <p:nvPicPr>
            <p:cNvPr id="634" name="Google Shape;634;g2ba7ee3effb_0_839" descr="AllTrials – European Clinical Research Infrastructure Network"/>
            <p:cNvPicPr preferRelativeResize="0"/>
            <p:nvPr/>
          </p:nvPicPr>
          <p:blipFill rotWithShape="1">
            <a:blip r:embed="rId28">
              <a:alphaModFix/>
            </a:blip>
            <a:srcRect/>
            <a:stretch/>
          </p:blipFill>
          <p:spPr>
            <a:xfrm>
              <a:off x="8353799" y="5585819"/>
              <a:ext cx="819940" cy="315333"/>
            </a:xfrm>
            <a:prstGeom prst="rect">
              <a:avLst/>
            </a:prstGeom>
            <a:noFill/>
            <a:ln>
              <a:noFill/>
            </a:ln>
          </p:spPr>
        </p:pic>
        <p:sp>
          <p:nvSpPr>
            <p:cNvPr id="635" name="Google Shape;635;g2ba7ee3effb_0_839"/>
            <p:cNvSpPr/>
            <p:nvPr/>
          </p:nvSpPr>
          <p:spPr>
            <a:xfrm>
              <a:off x="8245837" y="4534481"/>
              <a:ext cx="2100323" cy="1846924"/>
            </a:xfrm>
            <a:prstGeom prst="roundRect">
              <a:avLst>
                <a:gd name="adj" fmla="val 9990"/>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grpSp>
      <p:grpSp>
        <p:nvGrpSpPr>
          <p:cNvPr id="636" name="Google Shape;636;g2ba7ee3effb_0_839"/>
          <p:cNvGrpSpPr/>
          <p:nvPr/>
        </p:nvGrpSpPr>
        <p:grpSpPr>
          <a:xfrm>
            <a:off x="6424425" y="4417173"/>
            <a:ext cx="2307900" cy="1123200"/>
            <a:chOff x="1127000" y="4440848"/>
            <a:chExt cx="2307900" cy="1123200"/>
          </a:xfrm>
        </p:grpSpPr>
        <p:pic>
          <p:nvPicPr>
            <p:cNvPr id="637" name="Google Shape;637;g2ba7ee3effb_0_839"/>
            <p:cNvPicPr preferRelativeResize="0"/>
            <p:nvPr/>
          </p:nvPicPr>
          <p:blipFill rotWithShape="1">
            <a:blip r:embed="rId29">
              <a:alphaModFix/>
            </a:blip>
            <a:srcRect/>
            <a:stretch/>
          </p:blipFill>
          <p:spPr>
            <a:xfrm>
              <a:off x="1169186" y="4879630"/>
              <a:ext cx="1079817" cy="312836"/>
            </a:xfrm>
            <a:prstGeom prst="rect">
              <a:avLst/>
            </a:prstGeom>
            <a:noFill/>
            <a:ln>
              <a:noFill/>
            </a:ln>
          </p:spPr>
        </p:pic>
        <p:pic>
          <p:nvPicPr>
            <p:cNvPr id="638" name="Google Shape;638;g2ba7ee3effb_0_839"/>
            <p:cNvPicPr preferRelativeResize="0"/>
            <p:nvPr/>
          </p:nvPicPr>
          <p:blipFill rotWithShape="1">
            <a:blip r:embed="rId30">
              <a:alphaModFix/>
            </a:blip>
            <a:srcRect/>
            <a:stretch/>
          </p:blipFill>
          <p:spPr>
            <a:xfrm>
              <a:off x="1508051" y="4476066"/>
              <a:ext cx="989199" cy="312836"/>
            </a:xfrm>
            <a:prstGeom prst="rect">
              <a:avLst/>
            </a:prstGeom>
            <a:noFill/>
            <a:ln>
              <a:noFill/>
            </a:ln>
          </p:spPr>
        </p:pic>
        <p:pic>
          <p:nvPicPr>
            <p:cNvPr id="639" name="Google Shape;639;g2ba7ee3effb_0_839" descr="Top 10 Journals in Springer"/>
            <p:cNvPicPr preferRelativeResize="0"/>
            <p:nvPr/>
          </p:nvPicPr>
          <p:blipFill rotWithShape="1">
            <a:blip r:embed="rId31">
              <a:alphaModFix/>
            </a:blip>
            <a:srcRect/>
            <a:stretch/>
          </p:blipFill>
          <p:spPr>
            <a:xfrm>
              <a:off x="2254447" y="4763043"/>
              <a:ext cx="1055485" cy="683150"/>
            </a:xfrm>
            <a:prstGeom prst="rect">
              <a:avLst/>
            </a:prstGeom>
            <a:noFill/>
            <a:ln>
              <a:noFill/>
            </a:ln>
          </p:spPr>
        </p:pic>
        <p:sp>
          <p:nvSpPr>
            <p:cNvPr id="640" name="Google Shape;640;g2ba7ee3effb_0_839"/>
            <p:cNvSpPr/>
            <p:nvPr/>
          </p:nvSpPr>
          <p:spPr>
            <a:xfrm>
              <a:off x="1127000" y="4440848"/>
              <a:ext cx="2307900" cy="1123200"/>
            </a:xfrm>
            <a:prstGeom prst="roundRect">
              <a:avLst>
                <a:gd name="adj" fmla="val 10148"/>
              </a:avLst>
            </a:prstGeom>
            <a:noFill/>
            <a:ln w="9525" cap="flat" cmpd="sng">
              <a:solidFill>
                <a:schemeClr val="dk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sp>
          <p:nvSpPr>
            <p:cNvPr id="641" name="Google Shape;641;g2ba7ee3effb_0_839"/>
            <p:cNvSpPr txBox="1"/>
            <p:nvPr/>
          </p:nvSpPr>
          <p:spPr>
            <a:xfrm>
              <a:off x="1461027" y="5283200"/>
              <a:ext cx="1848900" cy="234000"/>
            </a:xfrm>
            <a:prstGeom prst="rect">
              <a:avLst/>
            </a:prstGeom>
            <a:noFill/>
            <a:ln>
              <a:noFill/>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publishers</a:t>
              </a:r>
              <a:endParaRPr sz="1500" b="0" i="0" u="none" strike="noStrike" cap="none">
                <a:solidFill>
                  <a:srgbClr val="000000"/>
                </a:solidFill>
                <a:latin typeface="Helvetica Neue Light"/>
                <a:ea typeface="Helvetica Neue Light"/>
                <a:cs typeface="Helvetica Neue Light"/>
                <a:sym typeface="Helvetica Neue Light"/>
              </a:endParaRPr>
            </a:p>
          </p:txBody>
        </p:sp>
        <p:pic>
          <p:nvPicPr>
            <p:cNvPr id="642" name="Google Shape;642;g2ba7ee3effb_0_839"/>
            <p:cNvPicPr preferRelativeResize="0"/>
            <p:nvPr/>
          </p:nvPicPr>
          <p:blipFill rotWithShape="1">
            <a:blip r:embed="rId32">
              <a:alphaModFix/>
            </a:blip>
            <a:srcRect/>
            <a:stretch/>
          </p:blipFill>
          <p:spPr>
            <a:xfrm>
              <a:off x="2597245" y="4577827"/>
              <a:ext cx="759836" cy="334707"/>
            </a:xfrm>
            <a:prstGeom prst="rect">
              <a:avLst/>
            </a:prstGeom>
            <a:noFill/>
            <a:ln>
              <a:noFill/>
            </a:ln>
          </p:spPr>
        </p:pic>
      </p:grpSp>
      <p:grpSp>
        <p:nvGrpSpPr>
          <p:cNvPr id="643" name="Google Shape;643;g2ba7ee3effb_0_839"/>
          <p:cNvGrpSpPr/>
          <p:nvPr/>
        </p:nvGrpSpPr>
        <p:grpSpPr>
          <a:xfrm>
            <a:off x="9446426" y="2026300"/>
            <a:ext cx="2472600" cy="1287900"/>
            <a:chOff x="9579851" y="2252800"/>
            <a:chExt cx="2472600" cy="1287900"/>
          </a:xfrm>
        </p:grpSpPr>
        <p:pic>
          <p:nvPicPr>
            <p:cNvPr id="644" name="Google Shape;644;g2ba7ee3effb_0_839"/>
            <p:cNvPicPr preferRelativeResize="0"/>
            <p:nvPr/>
          </p:nvPicPr>
          <p:blipFill rotWithShape="1">
            <a:blip r:embed="rId33">
              <a:alphaModFix/>
            </a:blip>
            <a:srcRect/>
            <a:stretch/>
          </p:blipFill>
          <p:spPr>
            <a:xfrm>
              <a:off x="9689160" y="2331451"/>
              <a:ext cx="660600" cy="574400"/>
            </a:xfrm>
            <a:prstGeom prst="rect">
              <a:avLst/>
            </a:prstGeom>
            <a:noFill/>
            <a:ln>
              <a:noFill/>
            </a:ln>
          </p:spPr>
        </p:pic>
        <p:sp>
          <p:nvSpPr>
            <p:cNvPr id="645" name="Google Shape;645;g2ba7ee3effb_0_839"/>
            <p:cNvSpPr txBox="1"/>
            <p:nvPr/>
          </p:nvSpPr>
          <p:spPr>
            <a:xfrm>
              <a:off x="9817400" y="3074350"/>
              <a:ext cx="1811100" cy="363900"/>
            </a:xfrm>
            <a:prstGeom prst="rect">
              <a:avLst/>
            </a:prstGeom>
            <a:noFill/>
            <a:ln>
              <a:noFill/>
            </a:ln>
          </p:spPr>
          <p:txBody>
            <a:bodyPr spcFirstLastPara="1" wrap="square" lIns="47625" tIns="47625" rIns="47625" bIns="47625" anchor="ctr" anchorCtr="0">
              <a:noAutofit/>
            </a:bodyPr>
            <a:lstStyle/>
            <a:p>
              <a:pPr marL="0" marR="0" lvl="0" indent="0" algn="l" rtl="0">
                <a:lnSpc>
                  <a:spcPct val="100000"/>
                </a:lnSpc>
                <a:spcBef>
                  <a:spcPts val="0"/>
                </a:spcBef>
                <a:spcAft>
                  <a:spcPts val="0"/>
                </a:spcAft>
                <a:buClr>
                  <a:srgbClr val="000000"/>
                </a:buClr>
                <a:buSzPts val="2000"/>
                <a:buFont typeface="Helvetica Neue Light"/>
                <a:buNone/>
              </a:pPr>
              <a:r>
                <a:rPr lang="en-GB" sz="1100" b="0" i="0" u="none" strike="noStrike" cap="none">
                  <a:solidFill>
                    <a:srgbClr val="000000"/>
                  </a:solidFill>
                  <a:latin typeface="Helvetica Neue Light"/>
                  <a:ea typeface="Helvetica Neue Light"/>
                  <a:cs typeface="Helvetica Neue Light"/>
                  <a:sym typeface="Helvetica Neue Light"/>
                </a:rPr>
                <a:t>… and more </a:t>
              </a:r>
              <a:r>
                <a:rPr lang="en-GB" sz="1100" b="1" i="0" u="none" strike="noStrike" cap="none">
                  <a:solidFill>
                    <a:srgbClr val="000000"/>
                  </a:solidFill>
                  <a:latin typeface="Helvetica Neue Light"/>
                  <a:ea typeface="Helvetica Neue Light"/>
                  <a:cs typeface="Helvetica Neue Light"/>
                  <a:sym typeface="Helvetica Neue Light"/>
                </a:rPr>
                <a:t>European </a:t>
              </a:r>
              <a:endParaRPr sz="1100" b="1" i="0" u="none" strike="noStrike" cap="none">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000000"/>
                </a:buClr>
                <a:buSzPts val="2000"/>
                <a:buFont typeface="Helvetica Neue Light"/>
                <a:buNone/>
              </a:pPr>
              <a:r>
                <a:rPr lang="en-GB" sz="1100" b="1" i="0" u="none" strike="noStrike" cap="none">
                  <a:solidFill>
                    <a:srgbClr val="000000"/>
                  </a:solidFill>
                  <a:latin typeface="Helvetica Neue Light"/>
                  <a:ea typeface="Helvetica Neue Light"/>
                  <a:cs typeface="Helvetica Neue Light"/>
                  <a:sym typeface="Helvetica Neue Light"/>
                </a:rPr>
                <a:t>and international funders</a:t>
              </a:r>
              <a:endParaRPr sz="1100" b="1" i="0" u="none" strike="noStrike" cap="none">
                <a:solidFill>
                  <a:srgbClr val="000000"/>
                </a:solidFill>
                <a:latin typeface="Helvetica Neue Light"/>
                <a:ea typeface="Helvetica Neue Light"/>
                <a:cs typeface="Helvetica Neue Light"/>
                <a:sym typeface="Helvetica Neue Light"/>
              </a:endParaRPr>
            </a:p>
          </p:txBody>
        </p:sp>
        <p:pic>
          <p:nvPicPr>
            <p:cNvPr id="646" name="Google Shape;646;g2ba7ee3effb_0_839" descr="National Science Foundation - Wikipedia"/>
            <p:cNvPicPr preferRelativeResize="0"/>
            <p:nvPr/>
          </p:nvPicPr>
          <p:blipFill rotWithShape="1">
            <a:blip r:embed="rId34">
              <a:alphaModFix/>
            </a:blip>
            <a:srcRect/>
            <a:stretch/>
          </p:blipFill>
          <p:spPr>
            <a:xfrm>
              <a:off x="10383028" y="2322840"/>
              <a:ext cx="660598" cy="666902"/>
            </a:xfrm>
            <a:prstGeom prst="rect">
              <a:avLst/>
            </a:prstGeom>
            <a:noFill/>
            <a:ln>
              <a:noFill/>
            </a:ln>
          </p:spPr>
        </p:pic>
        <p:pic>
          <p:nvPicPr>
            <p:cNvPr id="647" name="Google Shape;647;g2ba7ee3effb_0_839" descr="New DFG Project on Book CT - Pattern Recognition Lab"/>
            <p:cNvPicPr preferRelativeResize="0"/>
            <p:nvPr/>
          </p:nvPicPr>
          <p:blipFill rotWithShape="1">
            <a:blip r:embed="rId35">
              <a:alphaModFix/>
            </a:blip>
            <a:srcRect/>
            <a:stretch/>
          </p:blipFill>
          <p:spPr>
            <a:xfrm>
              <a:off x="11126336" y="2410362"/>
              <a:ext cx="752439" cy="566750"/>
            </a:xfrm>
            <a:prstGeom prst="rect">
              <a:avLst/>
            </a:prstGeom>
            <a:noFill/>
            <a:ln>
              <a:noFill/>
            </a:ln>
          </p:spPr>
        </p:pic>
        <p:sp>
          <p:nvSpPr>
            <p:cNvPr id="648" name="Google Shape;648;g2ba7ee3effb_0_839"/>
            <p:cNvSpPr/>
            <p:nvPr/>
          </p:nvSpPr>
          <p:spPr>
            <a:xfrm>
              <a:off x="9579851" y="2252800"/>
              <a:ext cx="2472600" cy="1287900"/>
            </a:xfrm>
            <a:prstGeom prst="roundRect">
              <a:avLst>
                <a:gd name="adj" fmla="val 8924"/>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Helvetica Neue Light"/>
                <a:buNone/>
              </a:pPr>
              <a:endParaRPr sz="1500" b="0" i="0" u="none" strike="noStrike" cap="none">
                <a:solidFill>
                  <a:schemeClr val="lt1"/>
                </a:solidFill>
                <a:latin typeface="Helvetica Neue Light"/>
                <a:ea typeface="Helvetica Neue Light"/>
                <a:cs typeface="Helvetica Neue Light"/>
                <a:sym typeface="Helvetica Neue Light"/>
              </a:endParaRPr>
            </a:p>
          </p:txBody>
        </p:sp>
      </p:grpSp>
      <p:pic>
        <p:nvPicPr>
          <p:cNvPr id="2" name="Picture 1" descr="A black and red sign with grey text&#10;&#10;Description automatically generated">
            <a:extLst>
              <a:ext uri="{FF2B5EF4-FFF2-40B4-BE49-F238E27FC236}">
                <a16:creationId xmlns:a16="http://schemas.microsoft.com/office/drawing/2014/main" id="{BFE476CC-7C69-6483-AFC2-3DE42F236851}"/>
              </a:ext>
            </a:extLst>
          </p:cNvPr>
          <p:cNvPicPr>
            <a:picLocks noChangeAspect="1"/>
          </p:cNvPicPr>
          <p:nvPr/>
        </p:nvPicPr>
        <p:blipFill>
          <a:blip r:embed="rId36"/>
          <a:stretch>
            <a:fillRect/>
          </a:stretch>
        </p:blipFill>
        <p:spPr>
          <a:xfrm>
            <a:off x="4085324" y="2933998"/>
            <a:ext cx="4070007" cy="12469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p:nvPr/>
        </p:nvSpPr>
        <p:spPr>
          <a:xfrm>
            <a:off x="770348" y="1159850"/>
            <a:ext cx="4007944" cy="3016210"/>
          </a:xfrm>
          <a:prstGeom prst="rect">
            <a:avLst/>
          </a:prstGeom>
          <a:noFill/>
          <a:ln>
            <a:noFill/>
          </a:ln>
        </p:spPr>
        <p:txBody>
          <a:bodyPr spcFirstLastPara="1" wrap="square" lIns="0" tIns="0" rIns="0" bIns="0" anchor="t" anchorCtr="0">
            <a:spAutoFit/>
          </a:bodyPr>
          <a:lstStyle/>
          <a:p>
            <a:pPr>
              <a:buClr>
                <a:srgbClr val="FFFFFF"/>
              </a:buClr>
              <a:buSzPts val="2100"/>
            </a:pPr>
            <a:r>
              <a:rPr lang="en-US" sz="2800" b="1">
                <a:solidFill>
                  <a:srgbClr val="FFFFFF"/>
                </a:solidFill>
                <a:latin typeface="Montserrat"/>
                <a:ea typeface="Montserrat"/>
                <a:cs typeface="Montserrat"/>
                <a:sym typeface="Montserrat"/>
              </a:rPr>
              <a:t>When you don’t have a dedicated system to track and monitor your customers, they’ll start to feel underappreciated and unloved.</a:t>
            </a:r>
            <a:endParaRPr sz="1867"/>
          </a:p>
        </p:txBody>
      </p:sp>
      <p:sp>
        <p:nvSpPr>
          <p:cNvPr id="146" name="Google Shape;146;p28"/>
          <p:cNvSpPr txBox="1"/>
          <p:nvPr/>
        </p:nvSpPr>
        <p:spPr>
          <a:xfrm>
            <a:off x="572571" y="559095"/>
            <a:ext cx="3841600" cy="4801892"/>
          </a:xfrm>
          <a:prstGeom prst="rect">
            <a:avLst/>
          </a:prstGeom>
          <a:noFill/>
          <a:ln>
            <a:noFill/>
          </a:ln>
        </p:spPr>
        <p:txBody>
          <a:bodyPr spcFirstLastPara="1" wrap="square" lIns="0" tIns="0" rIns="0" bIns="0" anchor="b" anchorCtr="0">
            <a:spAutoFit/>
          </a:bodyPr>
          <a:lstStyle/>
          <a:p>
            <a:pPr algn="r">
              <a:buClr>
                <a:srgbClr val="FFFFFF"/>
              </a:buClr>
              <a:buSzPts val="2600"/>
            </a:pPr>
            <a:r>
              <a:rPr lang="en-US" sz="3467" dirty="0">
                <a:solidFill>
                  <a:srgbClr val="222080"/>
                </a:solidFill>
                <a:latin typeface="Aptos" panose="020B0004020202020204" pitchFamily="34" charset="0"/>
                <a:ea typeface="Roboto"/>
                <a:cs typeface="Roboto"/>
                <a:sym typeface="Roboto"/>
              </a:rPr>
              <a:t>Research communities, </a:t>
            </a:r>
            <a:r>
              <a:rPr lang="en-GB" sz="3467" dirty="0">
                <a:solidFill>
                  <a:srgbClr val="222080"/>
                </a:solidFill>
                <a:latin typeface="Aptos" panose="020B0004020202020204" pitchFamily="34" charset="0"/>
                <a:ea typeface="Roboto"/>
                <a:cs typeface="Roboto"/>
                <a:sym typeface="Roboto"/>
              </a:rPr>
              <a:t>organisations</a:t>
            </a:r>
            <a:r>
              <a:rPr lang="en-US" sz="3467" dirty="0">
                <a:solidFill>
                  <a:srgbClr val="222080"/>
                </a:solidFill>
                <a:latin typeface="Aptos" panose="020B0004020202020204" pitchFamily="34" charset="0"/>
                <a:ea typeface="Roboto"/>
                <a:cs typeface="Roboto"/>
                <a:sym typeface="Roboto"/>
              </a:rPr>
              <a:t>, universities and their alliances, need tools to discover, assess and outreach their research findings.</a:t>
            </a:r>
            <a:endParaRPr sz="3467" dirty="0">
              <a:solidFill>
                <a:srgbClr val="222080"/>
              </a:solidFill>
              <a:latin typeface="Aptos" panose="020B0004020202020204" pitchFamily="34" charset="0"/>
              <a:ea typeface="Roboto"/>
              <a:cs typeface="Roboto"/>
              <a:sym typeface="Roboto"/>
            </a:endParaRPr>
          </a:p>
        </p:txBody>
      </p:sp>
      <p:pic>
        <p:nvPicPr>
          <p:cNvPr id="148" name="Google Shape;148;p28"/>
          <p:cNvPicPr preferRelativeResize="0"/>
          <p:nvPr/>
        </p:nvPicPr>
        <p:blipFill rotWithShape="1">
          <a:blip r:embed="rId3">
            <a:alphaModFix/>
          </a:blip>
          <a:srcRect l="26360" r="-1"/>
          <a:stretch/>
        </p:blipFill>
        <p:spPr>
          <a:xfrm>
            <a:off x="6125605" y="0"/>
            <a:ext cx="6066395" cy="6858000"/>
          </a:xfrm>
          <a:prstGeom prst="rect">
            <a:avLst/>
          </a:prstGeom>
          <a:noFill/>
          <a:ln>
            <a:noFill/>
          </a:ln>
        </p:spPr>
      </p:pic>
      <p:sp>
        <p:nvSpPr>
          <p:cNvPr id="3" name="Rectangle 2">
            <a:extLst>
              <a:ext uri="{FF2B5EF4-FFF2-40B4-BE49-F238E27FC236}">
                <a16:creationId xmlns:a16="http://schemas.microsoft.com/office/drawing/2014/main" id="{E1A17110-C9C5-5438-F7A0-2D07BB65B63D}"/>
              </a:ext>
            </a:extLst>
          </p:cNvPr>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ue and black logo&#10;&#10;Description automatically generated">
            <a:extLst>
              <a:ext uri="{FF2B5EF4-FFF2-40B4-BE49-F238E27FC236}">
                <a16:creationId xmlns:a16="http://schemas.microsoft.com/office/drawing/2014/main" id="{F82B30AE-C8C4-394F-0891-2B37B75F668C}"/>
              </a:ext>
            </a:extLst>
          </p:cNvPr>
          <p:cNvPicPr/>
          <p:nvPr/>
        </p:nvPicPr>
        <p:blipFill>
          <a:blip r:embed="rId4"/>
          <a:stretch>
            <a:fillRect/>
          </a:stretch>
        </p:blipFill>
        <p:spPr>
          <a:xfrm>
            <a:off x="270948" y="6355578"/>
            <a:ext cx="1100652" cy="393090"/>
          </a:xfrm>
          <a:prstGeom prst="rect">
            <a:avLst/>
          </a:prstGeom>
        </p:spPr>
      </p:pic>
      <p:pic>
        <p:nvPicPr>
          <p:cNvPr id="5" name="Picture 4">
            <a:extLst>
              <a:ext uri="{FF2B5EF4-FFF2-40B4-BE49-F238E27FC236}">
                <a16:creationId xmlns:a16="http://schemas.microsoft.com/office/drawing/2014/main" id="{AB05A59E-8435-C0DE-0329-608FD41D0436}"/>
              </a:ext>
            </a:extLst>
          </p:cNvPr>
          <p:cNvPicPr/>
          <p:nvPr/>
        </p:nvPicPr>
        <p:blipFill>
          <a:blip r:embed="rId5"/>
          <a:stretch>
            <a:fillRect/>
          </a:stretch>
        </p:blipFill>
        <p:spPr>
          <a:xfrm>
            <a:off x="1502028" y="6417264"/>
            <a:ext cx="432331" cy="298817"/>
          </a:xfrm>
          <a:prstGeom prst="rect">
            <a:avLst/>
          </a:prstGeom>
        </p:spPr>
      </p:pic>
      <p:cxnSp>
        <p:nvCxnSpPr>
          <p:cNvPr id="7" name="Straight Connector 6">
            <a:extLst>
              <a:ext uri="{FF2B5EF4-FFF2-40B4-BE49-F238E27FC236}">
                <a16:creationId xmlns:a16="http://schemas.microsoft.com/office/drawing/2014/main" id="{CD38FCD7-1475-3760-576D-063B531FD405}"/>
              </a:ext>
            </a:extLst>
          </p:cNvPr>
          <p:cNvCxnSpPr>
            <a:cxnSpLocks/>
          </p:cNvCxnSpPr>
          <p:nvPr/>
        </p:nvCxnSpPr>
        <p:spPr>
          <a:xfrm flipH="1">
            <a:off x="997967" y="5807200"/>
            <a:ext cx="3416204" cy="0"/>
          </a:xfrm>
          <a:prstGeom prst="line">
            <a:avLst/>
          </a:prstGeom>
          <a:ln w="41275">
            <a:gradFill flip="none" rotWithShape="1">
              <a:gsLst>
                <a:gs pos="41000">
                  <a:srgbClr val="4687E6"/>
                </a:gs>
                <a:gs pos="0">
                  <a:srgbClr val="222080"/>
                </a:gs>
                <a:gs pos="69000">
                  <a:srgbClr val="D9D9D9"/>
                </a:gs>
                <a:gs pos="95000">
                  <a:srgbClr val="FBAF17"/>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2">
            <a:extLst>
              <a:ext uri="{FF2B5EF4-FFF2-40B4-BE49-F238E27FC236}">
                <a16:creationId xmlns:a16="http://schemas.microsoft.com/office/drawing/2014/main" id="{FFFAAA72-CFE7-159B-FBD4-87BC0053C96A}"/>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4</a:t>
            </a:fld>
            <a:endParaRPr lang="en-GB" dirty="0">
              <a:solidFill>
                <a:schemeClr val="bg1"/>
              </a:solidFill>
            </a:endParaRPr>
          </a:p>
        </p:txBody>
      </p:sp>
    </p:spTree>
    <p:extLst>
      <p:ext uri="{BB962C8B-B14F-4D97-AF65-F5344CB8AC3E}">
        <p14:creationId xmlns:p14="http://schemas.microsoft.com/office/powerpoint/2010/main" val="121780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9E277B-7606-D07B-E948-F7A004DAB5D9}"/>
              </a:ext>
            </a:extLst>
          </p:cNvPr>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ue and black logo&#10;&#10;Description automatically generated">
            <a:extLst>
              <a:ext uri="{FF2B5EF4-FFF2-40B4-BE49-F238E27FC236}">
                <a16:creationId xmlns:a16="http://schemas.microsoft.com/office/drawing/2014/main" id="{3D73ED19-CB7A-B3A0-0C1C-83E73DE7726A}"/>
              </a:ext>
            </a:extLst>
          </p:cNvPr>
          <p:cNvPicPr/>
          <p:nvPr/>
        </p:nvPicPr>
        <p:blipFill>
          <a:blip r:embed="rId2"/>
          <a:stretch>
            <a:fillRect/>
          </a:stretch>
        </p:blipFill>
        <p:spPr>
          <a:xfrm>
            <a:off x="270948" y="6355578"/>
            <a:ext cx="1100652" cy="393090"/>
          </a:xfrm>
          <a:prstGeom prst="rect">
            <a:avLst/>
          </a:prstGeom>
        </p:spPr>
      </p:pic>
      <p:pic>
        <p:nvPicPr>
          <p:cNvPr id="4" name="Picture 3">
            <a:extLst>
              <a:ext uri="{FF2B5EF4-FFF2-40B4-BE49-F238E27FC236}">
                <a16:creationId xmlns:a16="http://schemas.microsoft.com/office/drawing/2014/main" id="{8EAF8D66-2D19-7366-AEEC-4CEB5D08B50C}"/>
              </a:ext>
            </a:extLst>
          </p:cNvPr>
          <p:cNvPicPr/>
          <p:nvPr/>
        </p:nvPicPr>
        <p:blipFill>
          <a:blip r:embed="rId3"/>
          <a:stretch>
            <a:fillRect/>
          </a:stretch>
        </p:blipFill>
        <p:spPr>
          <a:xfrm>
            <a:off x="1502028" y="6417264"/>
            <a:ext cx="432331" cy="298817"/>
          </a:xfrm>
          <a:prstGeom prst="rect">
            <a:avLst/>
          </a:prstGeom>
        </p:spPr>
      </p:pic>
      <p:pic>
        <p:nvPicPr>
          <p:cNvPr id="7" name="Picture 6">
            <a:extLst>
              <a:ext uri="{FF2B5EF4-FFF2-40B4-BE49-F238E27FC236}">
                <a16:creationId xmlns:a16="http://schemas.microsoft.com/office/drawing/2014/main" id="{2419D50F-2425-D302-DAD7-A98593096B11}"/>
              </a:ext>
            </a:extLst>
          </p:cNvPr>
          <p:cNvPicPr>
            <a:picLocks noChangeAspect="1"/>
          </p:cNvPicPr>
          <p:nvPr/>
        </p:nvPicPr>
        <p:blipFill>
          <a:blip r:embed="rId4"/>
          <a:stretch>
            <a:fillRect/>
          </a:stretch>
        </p:blipFill>
        <p:spPr>
          <a:xfrm>
            <a:off x="3429667" y="1428559"/>
            <a:ext cx="8762333" cy="4201965"/>
          </a:xfrm>
          <a:prstGeom prst="rect">
            <a:avLst/>
          </a:prstGeom>
        </p:spPr>
      </p:pic>
      <p:sp>
        <p:nvSpPr>
          <p:cNvPr id="9" name="Google Shape;649;p89">
            <a:extLst>
              <a:ext uri="{FF2B5EF4-FFF2-40B4-BE49-F238E27FC236}">
                <a16:creationId xmlns:a16="http://schemas.microsoft.com/office/drawing/2014/main" id="{7E717D27-7D4E-448E-1C21-529FF6CACE11}"/>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Enter </a:t>
            </a:r>
            <a:r>
              <a:rPr lang="it" sz="3733" dirty="0">
                <a:solidFill>
                  <a:srgbClr val="FBAF17"/>
                </a:solidFill>
                <a:latin typeface="Aptos" panose="020B0004020202020204" pitchFamily="34" charset="0"/>
                <a:ea typeface="Poppins"/>
                <a:cs typeface="Poppins"/>
                <a:sym typeface="Poppins"/>
              </a:rPr>
              <a:t>OpenAIRE CONNECT</a:t>
            </a:r>
            <a:endParaRPr sz="3733" dirty="0">
              <a:solidFill>
                <a:srgbClr val="FBAF17"/>
              </a:solidFill>
              <a:latin typeface="Aptos" panose="020B0004020202020204" pitchFamily="34" charset="0"/>
              <a:ea typeface="Poppins"/>
              <a:cs typeface="Poppins"/>
              <a:sym typeface="Poppins"/>
            </a:endParaRPr>
          </a:p>
        </p:txBody>
      </p:sp>
      <p:cxnSp>
        <p:nvCxnSpPr>
          <p:cNvPr id="10" name="Straight Connector 9">
            <a:extLst>
              <a:ext uri="{FF2B5EF4-FFF2-40B4-BE49-F238E27FC236}">
                <a16:creationId xmlns:a16="http://schemas.microsoft.com/office/drawing/2014/main" id="{7ECC3B49-FBFD-234B-C28B-0B4FDFBE5C4E}"/>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11" name="Google Shape;1909;g290ef586b75_6_1247">
            <a:extLst>
              <a:ext uri="{FF2B5EF4-FFF2-40B4-BE49-F238E27FC236}">
                <a16:creationId xmlns:a16="http://schemas.microsoft.com/office/drawing/2014/main" id="{7EEBA77B-880D-0774-F01E-C25C51BC8241}"/>
              </a:ext>
            </a:extLst>
          </p:cNvPr>
          <p:cNvPicPr preferRelativeResize="0"/>
          <p:nvPr/>
        </p:nvPicPr>
        <p:blipFill>
          <a:blip r:embed="rId5">
            <a:alphaModFix/>
          </a:blip>
          <a:stretch>
            <a:fillRect/>
          </a:stretch>
        </p:blipFill>
        <p:spPr>
          <a:xfrm>
            <a:off x="31890" y="206645"/>
            <a:ext cx="2764550" cy="525275"/>
          </a:xfrm>
          <a:prstGeom prst="rect">
            <a:avLst/>
          </a:prstGeom>
          <a:noFill/>
          <a:ln>
            <a:noFill/>
          </a:ln>
        </p:spPr>
      </p:pic>
      <p:pic>
        <p:nvPicPr>
          <p:cNvPr id="12" name="Google Shape;1898;g290ef5868a6_0_25">
            <a:extLst>
              <a:ext uri="{FF2B5EF4-FFF2-40B4-BE49-F238E27FC236}">
                <a16:creationId xmlns:a16="http://schemas.microsoft.com/office/drawing/2014/main" id="{44BA5DC8-336A-0ABE-3AAA-6049BFC5CDD9}"/>
              </a:ext>
            </a:extLst>
          </p:cNvPr>
          <p:cNvPicPr preferRelativeResize="0"/>
          <p:nvPr/>
        </p:nvPicPr>
        <p:blipFill>
          <a:blip r:embed="rId6">
            <a:alphaModFix/>
          </a:blip>
          <a:stretch>
            <a:fillRect/>
          </a:stretch>
        </p:blipFill>
        <p:spPr>
          <a:xfrm>
            <a:off x="459379" y="2242334"/>
            <a:ext cx="2517628" cy="2337800"/>
          </a:xfrm>
          <a:prstGeom prst="rect">
            <a:avLst/>
          </a:prstGeom>
          <a:noFill/>
          <a:ln>
            <a:noFill/>
          </a:ln>
        </p:spPr>
      </p:pic>
      <p:sp>
        <p:nvSpPr>
          <p:cNvPr id="13" name="Google Shape;1897;g290ef5868a6_0_25">
            <a:extLst>
              <a:ext uri="{FF2B5EF4-FFF2-40B4-BE49-F238E27FC236}">
                <a16:creationId xmlns:a16="http://schemas.microsoft.com/office/drawing/2014/main" id="{3EE8BEAB-BEC9-96FC-0955-E89C17073444}"/>
              </a:ext>
            </a:extLst>
          </p:cNvPr>
          <p:cNvSpPr txBox="1"/>
          <p:nvPr/>
        </p:nvSpPr>
        <p:spPr>
          <a:xfrm>
            <a:off x="0" y="5482844"/>
            <a:ext cx="12192000" cy="78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900" dirty="0">
                <a:solidFill>
                  <a:srgbClr val="FBAF17"/>
                </a:solidFill>
                <a:latin typeface="Aptos" panose="020B0004020202020204" pitchFamily="34" charset="0"/>
                <a:ea typeface="Calibri"/>
                <a:cs typeface="Calibri"/>
                <a:sym typeface="Calibri"/>
              </a:rPr>
              <a:t>https://</a:t>
            </a:r>
            <a:r>
              <a:rPr lang="en-GB" sz="3900" dirty="0" err="1">
                <a:solidFill>
                  <a:srgbClr val="FBAF17"/>
                </a:solidFill>
                <a:latin typeface="Aptos" panose="020B0004020202020204" pitchFamily="34" charset="0"/>
                <a:ea typeface="Calibri"/>
                <a:cs typeface="Calibri"/>
                <a:sym typeface="Calibri"/>
              </a:rPr>
              <a:t>connect.openaire.eu</a:t>
            </a:r>
            <a:endParaRPr sz="3900" dirty="0">
              <a:solidFill>
                <a:srgbClr val="FBAF17"/>
              </a:solidFill>
              <a:latin typeface="Aptos" panose="020B0004020202020204" pitchFamily="34" charset="0"/>
              <a:ea typeface="Calibri"/>
              <a:cs typeface="Calibri"/>
              <a:sym typeface="Calibri"/>
            </a:endParaRPr>
          </a:p>
        </p:txBody>
      </p:sp>
      <p:sp>
        <p:nvSpPr>
          <p:cNvPr id="14" name="Slide Number Placeholder 2">
            <a:extLst>
              <a:ext uri="{FF2B5EF4-FFF2-40B4-BE49-F238E27FC236}">
                <a16:creationId xmlns:a16="http://schemas.microsoft.com/office/drawing/2014/main" id="{1756C740-2F08-01E1-FF68-A154FA30D2B0}"/>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5</a:t>
            </a:fld>
            <a:endParaRPr lang="en-GB" dirty="0">
              <a:solidFill>
                <a:schemeClr val="bg1"/>
              </a:solidFill>
            </a:endParaRPr>
          </a:p>
        </p:txBody>
      </p:sp>
    </p:spTree>
    <p:extLst>
      <p:ext uri="{BB962C8B-B14F-4D97-AF65-F5344CB8AC3E}">
        <p14:creationId xmlns:p14="http://schemas.microsoft.com/office/powerpoint/2010/main" val="1849966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0"/>
        <p:cNvGrpSpPr/>
        <p:nvPr/>
      </p:nvGrpSpPr>
      <p:grpSpPr>
        <a:xfrm>
          <a:off x="0" y="0"/>
          <a:ext cx="0" cy="0"/>
          <a:chOff x="0" y="0"/>
          <a:chExt cx="0" cy="0"/>
        </a:xfrm>
      </p:grpSpPr>
      <p:grpSp>
        <p:nvGrpSpPr>
          <p:cNvPr id="1944" name="Google Shape;1944;g290ef586b75_6_1303"/>
          <p:cNvGrpSpPr/>
          <p:nvPr/>
        </p:nvGrpSpPr>
        <p:grpSpPr>
          <a:xfrm>
            <a:off x="952565" y="1214668"/>
            <a:ext cx="9227220" cy="5134573"/>
            <a:chOff x="569791" y="308656"/>
            <a:chExt cx="10800202" cy="6091849"/>
          </a:xfrm>
        </p:grpSpPr>
        <p:pic>
          <p:nvPicPr>
            <p:cNvPr id="1945" name="Google Shape;1945;g290ef586b75_6_1303" descr="Logo&#10;&#10;Description automatically generated with medium confidence"/>
            <p:cNvPicPr preferRelativeResize="0"/>
            <p:nvPr/>
          </p:nvPicPr>
          <p:blipFill rotWithShape="1">
            <a:blip r:embed="rId3">
              <a:alphaModFix/>
            </a:blip>
            <a:srcRect/>
            <a:stretch/>
          </p:blipFill>
          <p:spPr>
            <a:xfrm>
              <a:off x="569791" y="713072"/>
              <a:ext cx="2437055" cy="978629"/>
            </a:xfrm>
            <a:prstGeom prst="rect">
              <a:avLst/>
            </a:prstGeom>
            <a:noFill/>
            <a:ln>
              <a:noFill/>
            </a:ln>
          </p:spPr>
        </p:pic>
        <p:cxnSp>
          <p:nvCxnSpPr>
            <p:cNvPr id="1946" name="Google Shape;1946;g290ef586b75_6_1303"/>
            <p:cNvCxnSpPr/>
            <p:nvPr/>
          </p:nvCxnSpPr>
          <p:spPr>
            <a:xfrm>
              <a:off x="5812431" y="2553232"/>
              <a:ext cx="0" cy="812400"/>
            </a:xfrm>
            <a:prstGeom prst="straightConnector1">
              <a:avLst/>
            </a:prstGeom>
            <a:noFill/>
            <a:ln w="25400" cap="flat" cmpd="sng">
              <a:solidFill>
                <a:schemeClr val="accent3"/>
              </a:solidFill>
              <a:prstDash val="solid"/>
              <a:round/>
              <a:headEnd type="none" w="sm" len="sm"/>
              <a:tailEnd type="none" w="sm" len="sm"/>
            </a:ln>
            <a:effectLst>
              <a:outerShdw blurRad="25400" dist="12700" dir="5400000" rotWithShape="0">
                <a:srgbClr val="000000">
                  <a:alpha val="49803"/>
                </a:srgbClr>
              </a:outerShdw>
            </a:effectLst>
          </p:spPr>
        </p:cxnSp>
        <p:sp>
          <p:nvSpPr>
            <p:cNvPr id="1947" name="Google Shape;1947;g290ef586b75_6_1303"/>
            <p:cNvSpPr txBox="1"/>
            <p:nvPr/>
          </p:nvSpPr>
          <p:spPr>
            <a:xfrm>
              <a:off x="5669822" y="2644431"/>
              <a:ext cx="2053935" cy="596819"/>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1400"/>
                <a:buFont typeface="Helvetica Neue Light"/>
                <a:buNone/>
              </a:pPr>
              <a:r>
                <a:rPr lang="en-GB" sz="1400" b="0" i="0" u="none" strike="noStrike" cap="none" dirty="0">
                  <a:solidFill>
                    <a:srgbClr val="000000"/>
                  </a:solidFill>
                  <a:latin typeface="Helvetica Neue Light"/>
                  <a:ea typeface="Helvetica Neue Light"/>
                  <a:cs typeface="Helvetica Neue Light"/>
                  <a:sym typeface="Helvetica Neue Light"/>
                </a:rPr>
                <a:t>Identify relevant research products</a:t>
              </a:r>
              <a:endParaRPr sz="1100" dirty="0"/>
            </a:p>
          </p:txBody>
        </p:sp>
        <p:sp>
          <p:nvSpPr>
            <p:cNvPr id="1948" name="Google Shape;1948;g290ef586b75_6_1303"/>
            <p:cNvSpPr/>
            <p:nvPr/>
          </p:nvSpPr>
          <p:spPr>
            <a:xfrm>
              <a:off x="4941234" y="803488"/>
              <a:ext cx="6060074" cy="1358048"/>
            </a:xfrm>
            <a:prstGeom prst="rect">
              <a:avLst/>
            </a:prstGeom>
            <a:noFill/>
            <a:ln w="9525" cap="flat" cmpd="sng">
              <a:solidFill>
                <a:schemeClr val="tx1"/>
              </a:solidFill>
              <a:prstDash val="solid"/>
              <a:miter lim="400000"/>
              <a:headEnd type="none" w="sm" len="sm"/>
              <a:tailEnd type="none" w="sm" len="sm"/>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sp>
          <p:nvSpPr>
            <p:cNvPr id="1949" name="Google Shape;1949;g290ef586b75_6_1303"/>
            <p:cNvSpPr/>
            <p:nvPr/>
          </p:nvSpPr>
          <p:spPr>
            <a:xfrm>
              <a:off x="6582463" y="308656"/>
              <a:ext cx="2864118" cy="427992"/>
            </a:xfrm>
            <a:prstGeom prst="roundRect">
              <a:avLst>
                <a:gd name="adj" fmla="val 16667"/>
              </a:avLst>
            </a:prstGeom>
            <a:solidFill>
              <a:srgbClr val="FFC000"/>
            </a:solidFill>
            <a:ln w="38100" cap="flat" cmpd="sng">
              <a:solidFill>
                <a:schemeClr val="lt1"/>
              </a:solidFill>
              <a:prstDash val="solid"/>
              <a:round/>
              <a:headEnd type="none" w="sm" len="sm"/>
              <a:tailEnd type="none" w="sm" len="sm"/>
            </a:ln>
            <a:effectLst>
              <a:outerShdw blurRad="25400" dist="12700" dir="5400000" rotWithShape="0">
                <a:srgbClr val="000000">
                  <a:alpha val="49803"/>
                </a:srgbClr>
              </a:outerShdw>
            </a:effectLst>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FFFFFF"/>
                </a:buClr>
                <a:buSzPts val="1700"/>
                <a:buFont typeface="Helvetica Neue Light"/>
                <a:buNone/>
              </a:pPr>
              <a:r>
                <a:rPr lang="en-GB" sz="1700" b="0" i="0" u="none" strike="noStrike" cap="none">
                  <a:solidFill>
                    <a:srgbClr val="FFFFFF"/>
                  </a:solidFill>
                  <a:latin typeface="Helvetica Neue Light"/>
                  <a:ea typeface="Helvetica Neue Light"/>
                  <a:cs typeface="Helvetica Neue Light"/>
                  <a:sym typeface="Helvetica Neue Light"/>
                </a:rPr>
                <a:t>Community Gateway</a:t>
              </a:r>
              <a:endParaRPr sz="1100"/>
            </a:p>
          </p:txBody>
        </p:sp>
        <p:sp>
          <p:nvSpPr>
            <p:cNvPr id="1950" name="Google Shape;1950;g290ef586b75_6_1303"/>
            <p:cNvSpPr/>
            <p:nvPr/>
          </p:nvSpPr>
          <p:spPr>
            <a:xfrm>
              <a:off x="5135616" y="2192495"/>
              <a:ext cx="2971496" cy="360737"/>
            </a:xfrm>
            <a:prstGeom prst="roundRect">
              <a:avLst>
                <a:gd name="adj" fmla="val 16667"/>
              </a:avLst>
            </a:prstGeom>
            <a:ln>
              <a:headEnd type="none" w="sm" len="sm"/>
              <a:tailEnd type="none" w="sm" len="sm"/>
            </a:ln>
          </p:spPr>
          <p:style>
            <a:lnRef idx="3">
              <a:schemeClr val="lt1"/>
            </a:lnRef>
            <a:fillRef idx="1">
              <a:schemeClr val="accent3"/>
            </a:fillRef>
            <a:effectRef idx="1">
              <a:schemeClr val="accent3"/>
            </a:effectRef>
            <a:fontRef idx="minor">
              <a:schemeClr val="lt1"/>
            </a:fontRef>
          </p:style>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FFFFFF"/>
                </a:buClr>
                <a:buSzPts val="1700"/>
                <a:buFont typeface="Helvetica Neue Light"/>
                <a:buNone/>
              </a:pPr>
              <a:r>
                <a:rPr lang="en-GB" sz="1700" b="0" i="0" u="none" strike="noStrike" cap="none" dirty="0">
                  <a:solidFill>
                    <a:srgbClr val="FFFFFF"/>
                  </a:solidFill>
                  <a:latin typeface="Helvetica Neue Light"/>
                  <a:ea typeface="Helvetica Neue Light"/>
                  <a:cs typeface="Helvetica Neue Light"/>
                  <a:sym typeface="Helvetica Neue Light"/>
                </a:rPr>
                <a:t>Gateway configuration</a:t>
              </a:r>
              <a:endParaRPr sz="1100" dirty="0"/>
            </a:p>
          </p:txBody>
        </p:sp>
        <p:sp>
          <p:nvSpPr>
            <p:cNvPr id="1951" name="Google Shape;1951;g290ef586b75_6_1303"/>
            <p:cNvSpPr/>
            <p:nvPr/>
          </p:nvSpPr>
          <p:spPr>
            <a:xfrm>
              <a:off x="3172451" y="981942"/>
              <a:ext cx="1767453" cy="647687"/>
            </a:xfrm>
            <a:prstGeom prst="rightArrow">
              <a:avLst>
                <a:gd name="adj1" fmla="val 50000"/>
                <a:gd name="adj2" fmla="val 50000"/>
              </a:avLst>
            </a:prstGeom>
            <a:solidFill>
              <a:schemeClr val="lt1"/>
            </a:solidFill>
            <a:ln w="25400" cap="flat" cmpd="sng">
              <a:solidFill>
                <a:schemeClr val="tx1"/>
              </a:solidFill>
              <a:prstDash val="solid"/>
              <a:round/>
              <a:headEnd type="none" w="sm" len="sm"/>
              <a:tailEnd type="none" w="sm" len="sm"/>
            </a:ln>
          </p:spPr>
          <p:txBody>
            <a:bodyPr spcFirstLastPara="1" wrap="square" lIns="35725" tIns="35725" rIns="35725" bIns="35725" anchor="ctr" anchorCtr="0">
              <a:noAutofit/>
            </a:bodyPr>
            <a:lstStyle/>
            <a:p>
              <a:pPr marL="0" marR="0" lvl="0" indent="0" algn="ctr" rtl="0">
                <a:lnSpc>
                  <a:spcPct val="100000"/>
                </a:lnSpc>
                <a:spcBef>
                  <a:spcPts val="0"/>
                </a:spcBef>
                <a:spcAft>
                  <a:spcPts val="0"/>
                </a:spcAft>
                <a:buClr>
                  <a:srgbClr val="000000"/>
                </a:buClr>
                <a:buSzPts val="1700"/>
                <a:buFont typeface="Helvetica Neue Light"/>
                <a:buNone/>
              </a:pPr>
              <a:r>
                <a:rPr lang="en-GB" sz="1700" b="0" i="0" u="none" strike="noStrike" cap="none">
                  <a:solidFill>
                    <a:srgbClr val="000000"/>
                  </a:solidFill>
                  <a:latin typeface="Helvetica Neue Light"/>
                  <a:ea typeface="Helvetica Neue Light"/>
                  <a:cs typeface="Helvetica Neue Light"/>
                  <a:sym typeface="Helvetica Neue Light"/>
                </a:rPr>
                <a:t>Delivery</a:t>
              </a:r>
              <a:endParaRPr sz="1100"/>
            </a:p>
          </p:txBody>
        </p:sp>
        <p:sp>
          <p:nvSpPr>
            <p:cNvPr id="1952" name="Google Shape;1952;g290ef586b75_6_1303"/>
            <p:cNvSpPr txBox="1"/>
            <p:nvPr/>
          </p:nvSpPr>
          <p:spPr>
            <a:xfrm>
              <a:off x="7730704" y="6095827"/>
              <a:ext cx="3639289" cy="304678"/>
            </a:xfrm>
            <a:prstGeom prst="rect">
              <a:avLst/>
            </a:prstGeom>
            <a:noFill/>
            <a:ln>
              <a:noFill/>
            </a:ln>
          </p:spPr>
          <p:txBody>
            <a:bodyPr spcFirstLastPara="1" wrap="square" lIns="35725" tIns="35725" rIns="35725" bIns="35725" anchor="ctr" anchorCtr="0">
              <a:spAutoFit/>
            </a:bodyPr>
            <a:lstStyle/>
            <a:p>
              <a:pPr marL="0" marR="0" lvl="0" indent="0" algn="ctr" rtl="0">
                <a:lnSpc>
                  <a:spcPct val="100000"/>
                </a:lnSpc>
                <a:spcBef>
                  <a:spcPts val="0"/>
                </a:spcBef>
                <a:spcAft>
                  <a:spcPts val="0"/>
                </a:spcAft>
                <a:buClr>
                  <a:srgbClr val="000000"/>
                </a:buClr>
                <a:buSzPts val="1200"/>
                <a:buFont typeface="Helvetica Neue Light"/>
                <a:buNone/>
              </a:pPr>
              <a:r>
                <a:rPr lang="en-GB" sz="1200" b="0" i="0" u="none" strike="noStrike" cap="none">
                  <a:solidFill>
                    <a:srgbClr val="000000"/>
                  </a:solidFill>
                  <a:latin typeface="Helvetica Neue Light"/>
                  <a:ea typeface="Helvetica Neue Light"/>
                  <a:cs typeface="Helvetica Neue Light"/>
                  <a:sym typeface="Helvetica Neue Light"/>
                </a:rPr>
                <a:t>https://doi.org/10.5281/zenodo.3974604</a:t>
              </a:r>
              <a:endParaRPr sz="1200" b="0" i="0" u="none" strike="noStrike" cap="none">
                <a:solidFill>
                  <a:srgbClr val="000000"/>
                </a:solidFill>
                <a:latin typeface="Helvetica Neue Light"/>
                <a:ea typeface="Helvetica Neue Light"/>
                <a:cs typeface="Helvetica Neue Light"/>
                <a:sym typeface="Helvetica Neue Light"/>
              </a:endParaRPr>
            </a:p>
          </p:txBody>
        </p:sp>
        <p:pic>
          <p:nvPicPr>
            <p:cNvPr id="1956" name="Google Shape;1956;g290ef586b75_6_1303" descr="graph"/>
            <p:cNvPicPr preferRelativeResize="0"/>
            <p:nvPr/>
          </p:nvPicPr>
          <p:blipFill rotWithShape="1">
            <a:blip r:embed="rId4">
              <a:alphaModFix/>
            </a:blip>
            <a:srcRect/>
            <a:stretch/>
          </p:blipFill>
          <p:spPr>
            <a:xfrm>
              <a:off x="1411248" y="3004301"/>
              <a:ext cx="2358707" cy="722661"/>
            </a:xfrm>
            <a:prstGeom prst="rect">
              <a:avLst/>
            </a:prstGeom>
            <a:noFill/>
            <a:ln>
              <a:noFill/>
            </a:ln>
          </p:spPr>
        </p:pic>
      </p:grpSp>
      <p:cxnSp>
        <p:nvCxnSpPr>
          <p:cNvPr id="1957" name="Google Shape;1957;g290ef586b75_6_1303"/>
          <p:cNvCxnSpPr>
            <a:cxnSpLocks/>
          </p:cNvCxnSpPr>
          <p:nvPr/>
        </p:nvCxnSpPr>
        <p:spPr>
          <a:xfrm flipV="1">
            <a:off x="3909488" y="3818094"/>
            <a:ext cx="2650800" cy="7593"/>
          </a:xfrm>
          <a:prstGeom prst="straightConnector1">
            <a:avLst/>
          </a:prstGeom>
          <a:noFill/>
          <a:ln w="38100" cap="flat" cmpd="sng">
            <a:solidFill>
              <a:schemeClr val="accent3"/>
            </a:solidFill>
            <a:prstDash val="solid"/>
            <a:round/>
            <a:headEnd type="none" w="sm" len="sm"/>
            <a:tailEnd type="triangle" w="med" len="med"/>
          </a:ln>
          <a:effectLst>
            <a:outerShdw blurRad="38100" rotWithShape="0">
              <a:srgbClr val="000000">
                <a:alpha val="49803"/>
              </a:srgbClr>
            </a:outerShdw>
          </a:effectLst>
        </p:spPr>
      </p:cxnSp>
      <p:pic>
        <p:nvPicPr>
          <p:cNvPr id="1959" name="Google Shape;1959;g290ef586b75_6_1303" descr="Immagine che contiene testo, schermata, Carattere, Pagina Web&#10;&#10;Descrizione generata automaticamente"/>
          <p:cNvPicPr preferRelativeResize="0"/>
          <p:nvPr/>
        </p:nvPicPr>
        <p:blipFill rotWithShape="1">
          <a:blip r:embed="rId5">
            <a:alphaModFix/>
          </a:blip>
          <a:srcRect/>
          <a:stretch/>
        </p:blipFill>
        <p:spPr>
          <a:xfrm>
            <a:off x="7370471" y="4812132"/>
            <a:ext cx="2449183" cy="1284398"/>
          </a:xfrm>
          <a:prstGeom prst="rect">
            <a:avLst/>
          </a:prstGeom>
          <a:noFill/>
          <a:ln>
            <a:noFill/>
          </a:ln>
        </p:spPr>
      </p:pic>
      <p:pic>
        <p:nvPicPr>
          <p:cNvPr id="4" name="Picture 3">
            <a:extLst>
              <a:ext uri="{FF2B5EF4-FFF2-40B4-BE49-F238E27FC236}">
                <a16:creationId xmlns:a16="http://schemas.microsoft.com/office/drawing/2014/main" id="{2187FE4E-C4D5-7900-ED26-3D19F25C7F49}"/>
              </a:ext>
            </a:extLst>
          </p:cNvPr>
          <p:cNvPicPr>
            <a:picLocks noChangeAspect="1"/>
          </p:cNvPicPr>
          <p:nvPr/>
        </p:nvPicPr>
        <p:blipFill>
          <a:blip r:embed="rId6"/>
          <a:stretch>
            <a:fillRect/>
          </a:stretch>
        </p:blipFill>
        <p:spPr>
          <a:xfrm>
            <a:off x="10193264" y="3586451"/>
            <a:ext cx="1842084" cy="536194"/>
          </a:xfrm>
          <a:prstGeom prst="rect">
            <a:avLst/>
          </a:prstGeom>
        </p:spPr>
      </p:pic>
      <p:sp>
        <p:nvSpPr>
          <p:cNvPr id="7" name="Google Shape;649;p89">
            <a:extLst>
              <a:ext uri="{FF2B5EF4-FFF2-40B4-BE49-F238E27FC236}">
                <a16:creationId xmlns:a16="http://schemas.microsoft.com/office/drawing/2014/main" id="{0BA1E492-232A-B8A0-9E7A-96A59F04E83E}"/>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222080"/>
                </a:solidFill>
                <a:latin typeface="Aptos" panose="020B0004020202020204" pitchFamily="34" charset="0"/>
                <a:ea typeface="Poppins"/>
                <a:cs typeface="Poppins"/>
                <a:sym typeface="Poppins"/>
              </a:rPr>
              <a:t>How Does </a:t>
            </a:r>
            <a:r>
              <a:rPr lang="it" sz="3733" dirty="0">
                <a:solidFill>
                  <a:srgbClr val="FBAF17"/>
                </a:solidFill>
                <a:latin typeface="Aptos" panose="020B0004020202020204" pitchFamily="34" charset="0"/>
                <a:ea typeface="Poppins"/>
                <a:cs typeface="Poppins"/>
                <a:sym typeface="Poppins"/>
              </a:rPr>
              <a:t>CONNECT Work</a:t>
            </a:r>
            <a:r>
              <a:rPr lang="it" sz="3733" dirty="0">
                <a:solidFill>
                  <a:srgbClr val="222080"/>
                </a:solidFill>
                <a:latin typeface="Aptos" panose="020B0004020202020204" pitchFamily="34" charset="0"/>
                <a:ea typeface="Poppins"/>
                <a:cs typeface="Poppins"/>
                <a:sym typeface="Poppins"/>
              </a:rPr>
              <a:t>?</a:t>
            </a:r>
            <a:endParaRPr sz="3733" dirty="0">
              <a:solidFill>
                <a:srgbClr val="FBAF17"/>
              </a:solidFill>
              <a:latin typeface="Aptos" panose="020B0004020202020204" pitchFamily="34" charset="0"/>
              <a:ea typeface="Poppins"/>
              <a:cs typeface="Poppins"/>
              <a:sym typeface="Poppins"/>
            </a:endParaRPr>
          </a:p>
        </p:txBody>
      </p:sp>
      <p:cxnSp>
        <p:nvCxnSpPr>
          <p:cNvPr id="8" name="Straight Connector 7">
            <a:extLst>
              <a:ext uri="{FF2B5EF4-FFF2-40B4-BE49-F238E27FC236}">
                <a16:creationId xmlns:a16="http://schemas.microsoft.com/office/drawing/2014/main" id="{67C513ED-3FBB-DD04-9E66-1E413D56BCE9}"/>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9" name="Google Shape;1909;g290ef586b75_6_1247">
            <a:extLst>
              <a:ext uri="{FF2B5EF4-FFF2-40B4-BE49-F238E27FC236}">
                <a16:creationId xmlns:a16="http://schemas.microsoft.com/office/drawing/2014/main" id="{798CD551-BCB1-2443-CFB1-7B9818B59EA8}"/>
              </a:ext>
            </a:extLst>
          </p:cNvPr>
          <p:cNvPicPr preferRelativeResize="0"/>
          <p:nvPr/>
        </p:nvPicPr>
        <p:blipFill>
          <a:blip r:embed="rId7">
            <a:alphaModFix/>
          </a:blip>
          <a:stretch>
            <a:fillRect/>
          </a:stretch>
        </p:blipFill>
        <p:spPr>
          <a:xfrm>
            <a:off x="31890" y="206645"/>
            <a:ext cx="2764550" cy="525275"/>
          </a:xfrm>
          <a:prstGeom prst="rect">
            <a:avLst/>
          </a:prstGeom>
          <a:noFill/>
          <a:ln>
            <a:noFill/>
          </a:ln>
        </p:spPr>
      </p:pic>
      <p:sp>
        <p:nvSpPr>
          <p:cNvPr id="10" name="Slide Number Placeholder 2">
            <a:extLst>
              <a:ext uri="{FF2B5EF4-FFF2-40B4-BE49-F238E27FC236}">
                <a16:creationId xmlns:a16="http://schemas.microsoft.com/office/drawing/2014/main" id="{E1934DBB-20AC-A5E3-F24E-358371B83DD0}"/>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6</a:t>
            </a:fld>
            <a:endParaRPr lang="en-GB" dirty="0">
              <a:solidFill>
                <a:schemeClr val="bg1"/>
              </a:solidFill>
            </a:endParaRPr>
          </a:p>
        </p:txBody>
      </p:sp>
      <p:pic>
        <p:nvPicPr>
          <p:cNvPr id="5" name="Google Shape;1956;g290ef586b75_6_1303" descr="graph">
            <a:extLst>
              <a:ext uri="{FF2B5EF4-FFF2-40B4-BE49-F238E27FC236}">
                <a16:creationId xmlns:a16="http://schemas.microsoft.com/office/drawing/2014/main" id="{2B30F8CF-3430-4A3A-15AF-F4B47A35B519}"/>
              </a:ext>
            </a:extLst>
          </p:cNvPr>
          <p:cNvPicPr preferRelativeResize="0"/>
          <p:nvPr/>
        </p:nvPicPr>
        <p:blipFill rotWithShape="1">
          <a:blip r:embed="rId4">
            <a:alphaModFix/>
          </a:blip>
          <a:srcRect/>
          <a:stretch/>
        </p:blipFill>
        <p:spPr>
          <a:xfrm>
            <a:off x="6783131" y="3513543"/>
            <a:ext cx="2015176" cy="609102"/>
          </a:xfrm>
          <a:prstGeom prst="rect">
            <a:avLst/>
          </a:prstGeom>
          <a:noFill/>
          <a:ln>
            <a:noFill/>
          </a:ln>
        </p:spPr>
      </p:pic>
      <p:cxnSp>
        <p:nvCxnSpPr>
          <p:cNvPr id="6" name="Google Shape;1957;g290ef586b75_6_1303">
            <a:extLst>
              <a:ext uri="{FF2B5EF4-FFF2-40B4-BE49-F238E27FC236}">
                <a16:creationId xmlns:a16="http://schemas.microsoft.com/office/drawing/2014/main" id="{1C292618-B574-A997-EF3D-3EF9E4E276B4}"/>
              </a:ext>
            </a:extLst>
          </p:cNvPr>
          <p:cNvCxnSpPr>
            <a:cxnSpLocks/>
            <a:endCxn id="1959" idx="0"/>
          </p:cNvCxnSpPr>
          <p:nvPr/>
        </p:nvCxnSpPr>
        <p:spPr>
          <a:xfrm>
            <a:off x="8410353" y="4195654"/>
            <a:ext cx="184710" cy="616478"/>
          </a:xfrm>
          <a:prstGeom prst="straightConnector1">
            <a:avLst/>
          </a:prstGeom>
          <a:noFill/>
          <a:ln w="38100" cap="flat" cmpd="sng">
            <a:solidFill>
              <a:schemeClr val="accent3"/>
            </a:solidFill>
            <a:prstDash val="solid"/>
            <a:round/>
            <a:headEnd type="none" w="sm" len="sm"/>
            <a:tailEnd type="triangle" w="med" len="med"/>
          </a:ln>
          <a:effectLst>
            <a:outerShdw blurRad="38100" rotWithShape="0">
              <a:srgbClr val="000000">
                <a:alpha val="49803"/>
              </a:srgbClr>
            </a:outerShdw>
          </a:effectLst>
        </p:spPr>
      </p:cxnSp>
      <p:cxnSp>
        <p:nvCxnSpPr>
          <p:cNvPr id="13" name="Google Shape;1957;g290ef586b75_6_1303">
            <a:extLst>
              <a:ext uri="{FF2B5EF4-FFF2-40B4-BE49-F238E27FC236}">
                <a16:creationId xmlns:a16="http://schemas.microsoft.com/office/drawing/2014/main" id="{D64498C2-9012-A9BB-BE77-4411574B7D8A}"/>
              </a:ext>
            </a:extLst>
          </p:cNvPr>
          <p:cNvCxnSpPr>
            <a:cxnSpLocks/>
          </p:cNvCxnSpPr>
          <p:nvPr/>
        </p:nvCxnSpPr>
        <p:spPr>
          <a:xfrm flipV="1">
            <a:off x="9021150" y="3850911"/>
            <a:ext cx="1015985" cy="3637"/>
          </a:xfrm>
          <a:prstGeom prst="straightConnector1">
            <a:avLst/>
          </a:prstGeom>
          <a:noFill/>
          <a:ln w="38100" cap="flat" cmpd="sng">
            <a:solidFill>
              <a:schemeClr val="accent3"/>
            </a:solidFill>
            <a:prstDash val="solid"/>
            <a:round/>
            <a:headEnd type="none" w="sm" len="sm"/>
            <a:tailEnd type="triangle" w="med" len="med"/>
          </a:ln>
          <a:effectLst>
            <a:outerShdw blurRad="38100" rotWithShape="0">
              <a:srgbClr val="000000">
                <a:alpha val="49803"/>
              </a:srgbClr>
            </a:outerShdw>
          </a:effectLst>
        </p:spPr>
      </p:cxnSp>
      <p:cxnSp>
        <p:nvCxnSpPr>
          <p:cNvPr id="16" name="Google Shape;1957;g290ef586b75_6_1303">
            <a:extLst>
              <a:ext uri="{FF2B5EF4-FFF2-40B4-BE49-F238E27FC236}">
                <a16:creationId xmlns:a16="http://schemas.microsoft.com/office/drawing/2014/main" id="{AFF6E9BC-E842-6F91-8BCF-96702DA8C142}"/>
              </a:ext>
            </a:extLst>
          </p:cNvPr>
          <p:cNvCxnSpPr>
            <a:cxnSpLocks/>
          </p:cNvCxnSpPr>
          <p:nvPr/>
        </p:nvCxnSpPr>
        <p:spPr>
          <a:xfrm flipV="1">
            <a:off x="8304028" y="2695774"/>
            <a:ext cx="291034" cy="800133"/>
          </a:xfrm>
          <a:prstGeom prst="straightConnector1">
            <a:avLst/>
          </a:prstGeom>
          <a:noFill/>
          <a:ln w="38100" cap="flat" cmpd="sng">
            <a:solidFill>
              <a:schemeClr val="accent3"/>
            </a:solidFill>
            <a:prstDash val="solid"/>
            <a:round/>
            <a:headEnd type="none" w="sm" len="sm"/>
            <a:tailEnd type="triangle" w="med" len="med"/>
          </a:ln>
          <a:effectLst>
            <a:outerShdw blurRad="38100" rotWithShape="0">
              <a:srgbClr val="000000">
                <a:alpha val="49803"/>
              </a:srgbClr>
            </a:outerShdw>
          </a:effectLst>
        </p:spPr>
      </p:cxnSp>
      <p:pic>
        <p:nvPicPr>
          <p:cNvPr id="19" name="Picture 18">
            <a:extLst>
              <a:ext uri="{FF2B5EF4-FFF2-40B4-BE49-F238E27FC236}">
                <a16:creationId xmlns:a16="http://schemas.microsoft.com/office/drawing/2014/main" id="{E783B3E7-15C0-A946-59B5-6C1B5F86A854}"/>
              </a:ext>
            </a:extLst>
          </p:cNvPr>
          <p:cNvPicPr>
            <a:picLocks noChangeAspect="1"/>
          </p:cNvPicPr>
          <p:nvPr/>
        </p:nvPicPr>
        <p:blipFill>
          <a:blip r:embed="rId8"/>
          <a:stretch>
            <a:fillRect/>
          </a:stretch>
        </p:blipFill>
        <p:spPr>
          <a:xfrm>
            <a:off x="7655442" y="1675724"/>
            <a:ext cx="2129021" cy="1020050"/>
          </a:xfrm>
          <a:prstGeom prst="rect">
            <a:avLst/>
          </a:prstGeom>
          <a:ln>
            <a:solidFill>
              <a:schemeClr val="tx1"/>
            </a:solidFill>
          </a:ln>
        </p:spPr>
      </p:pic>
      <p:pic>
        <p:nvPicPr>
          <p:cNvPr id="20" name="Picture 19">
            <a:extLst>
              <a:ext uri="{FF2B5EF4-FFF2-40B4-BE49-F238E27FC236}">
                <a16:creationId xmlns:a16="http://schemas.microsoft.com/office/drawing/2014/main" id="{FDE23021-2F03-A92B-D704-CD6B2EA09456}"/>
              </a:ext>
            </a:extLst>
          </p:cNvPr>
          <p:cNvPicPr>
            <a:picLocks noChangeAspect="1"/>
          </p:cNvPicPr>
          <p:nvPr/>
        </p:nvPicPr>
        <p:blipFill>
          <a:blip r:embed="rId9"/>
          <a:stretch>
            <a:fillRect/>
          </a:stretch>
        </p:blipFill>
        <p:spPr>
          <a:xfrm>
            <a:off x="4910019" y="1665150"/>
            <a:ext cx="2359020" cy="1036017"/>
          </a:xfrm>
          <a:prstGeom prst="rect">
            <a:avLst/>
          </a:prstGeom>
          <a:ln>
            <a:solidFill>
              <a:schemeClr val="tx1"/>
            </a:solidFill>
          </a:ln>
        </p:spPr>
      </p:pic>
      <p:pic>
        <p:nvPicPr>
          <p:cNvPr id="21" name="Picture 20">
            <a:extLst>
              <a:ext uri="{FF2B5EF4-FFF2-40B4-BE49-F238E27FC236}">
                <a16:creationId xmlns:a16="http://schemas.microsoft.com/office/drawing/2014/main" id="{71CAF927-7118-7DEB-6B12-0E3DC728CBBD}"/>
              </a:ext>
            </a:extLst>
          </p:cNvPr>
          <p:cNvPicPr>
            <a:picLocks noChangeAspect="1"/>
          </p:cNvPicPr>
          <p:nvPr/>
        </p:nvPicPr>
        <p:blipFill>
          <a:blip r:embed="rId10"/>
          <a:stretch>
            <a:fillRect/>
          </a:stretch>
        </p:blipFill>
        <p:spPr>
          <a:xfrm>
            <a:off x="8410353" y="3791269"/>
            <a:ext cx="323850" cy="330200"/>
          </a:xfrm>
          <a:prstGeom prst="rect">
            <a:avLst/>
          </a:prstGeom>
        </p:spPr>
      </p:pic>
      <p:pic>
        <p:nvPicPr>
          <p:cNvPr id="22" name="Picture 21">
            <a:extLst>
              <a:ext uri="{FF2B5EF4-FFF2-40B4-BE49-F238E27FC236}">
                <a16:creationId xmlns:a16="http://schemas.microsoft.com/office/drawing/2014/main" id="{CF8E649B-1AD0-4889-6EED-DE4796A98AEB}"/>
              </a:ext>
            </a:extLst>
          </p:cNvPr>
          <p:cNvPicPr>
            <a:picLocks noChangeAspect="1"/>
          </p:cNvPicPr>
          <p:nvPr/>
        </p:nvPicPr>
        <p:blipFill>
          <a:blip r:embed="rId10"/>
          <a:stretch>
            <a:fillRect/>
          </a:stretch>
        </p:blipFill>
        <p:spPr>
          <a:xfrm>
            <a:off x="5660065" y="1222886"/>
            <a:ext cx="323850" cy="330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0CC2D1-4319-1433-F508-A6CE543F2540}"/>
              </a:ext>
            </a:extLst>
          </p:cNvPr>
          <p:cNvPicPr>
            <a:picLocks noChangeAspect="1"/>
          </p:cNvPicPr>
          <p:nvPr/>
        </p:nvPicPr>
        <p:blipFill>
          <a:blip r:embed="rId3"/>
          <a:stretch>
            <a:fillRect/>
          </a:stretch>
        </p:blipFill>
        <p:spPr>
          <a:xfrm>
            <a:off x="7139596" y="2743584"/>
            <a:ext cx="3030609" cy="1519411"/>
          </a:xfrm>
          <a:prstGeom prst="rect">
            <a:avLst/>
          </a:prstGeom>
          <a:ln>
            <a:solidFill>
              <a:schemeClr val="tx1"/>
            </a:solidFill>
          </a:ln>
        </p:spPr>
      </p:pic>
      <p:pic>
        <p:nvPicPr>
          <p:cNvPr id="16" name="Picture 15">
            <a:extLst>
              <a:ext uri="{FF2B5EF4-FFF2-40B4-BE49-F238E27FC236}">
                <a16:creationId xmlns:a16="http://schemas.microsoft.com/office/drawing/2014/main" id="{13322CB0-5C22-B066-D17D-A9FE22DCECB1}"/>
              </a:ext>
            </a:extLst>
          </p:cNvPr>
          <p:cNvPicPr>
            <a:picLocks noChangeAspect="1"/>
          </p:cNvPicPr>
          <p:nvPr/>
        </p:nvPicPr>
        <p:blipFill>
          <a:blip r:embed="rId4"/>
          <a:stretch>
            <a:fillRect/>
          </a:stretch>
        </p:blipFill>
        <p:spPr>
          <a:xfrm>
            <a:off x="800086" y="4152296"/>
            <a:ext cx="3349826" cy="1826104"/>
          </a:xfrm>
          <a:prstGeom prst="rect">
            <a:avLst/>
          </a:prstGeom>
          <a:ln>
            <a:solidFill>
              <a:schemeClr val="tx1"/>
            </a:solidFill>
          </a:ln>
        </p:spPr>
      </p:pic>
      <p:sp>
        <p:nvSpPr>
          <p:cNvPr id="4" name="Rectangle 3">
            <a:extLst>
              <a:ext uri="{FF2B5EF4-FFF2-40B4-BE49-F238E27FC236}">
                <a16:creationId xmlns:a16="http://schemas.microsoft.com/office/drawing/2014/main" id="{E788FF8C-5ECD-FB6A-E651-1FEFDE9D66FF}"/>
              </a:ext>
            </a:extLst>
          </p:cNvPr>
          <p:cNvSpPr>
            <a:spLocks noGrp="1" noRot="1" noMove="1" noResize="1" noEditPoints="1" noAdjustHandles="1" noChangeArrowheads="1" noChangeShapeType="1"/>
          </p:cNvSpPr>
          <p:nvPr/>
        </p:nvSpPr>
        <p:spPr>
          <a:xfrm>
            <a:off x="31890" y="6230677"/>
            <a:ext cx="2456121" cy="595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ue and black logo&#10;&#10;Description automatically generated">
            <a:extLst>
              <a:ext uri="{FF2B5EF4-FFF2-40B4-BE49-F238E27FC236}">
                <a16:creationId xmlns:a16="http://schemas.microsoft.com/office/drawing/2014/main" id="{9B7729CE-7FF0-25C9-2922-82A56402C520}"/>
              </a:ext>
            </a:extLst>
          </p:cNvPr>
          <p:cNvPicPr>
            <a:picLocks noGrp="1" noRot="1" noChangeAspect="1" noMove="1" noResize="1" noEditPoints="1" noAdjustHandles="1" noChangeArrowheads="1" noChangeShapeType="1" noCrop="1"/>
          </p:cNvPicPr>
          <p:nvPr/>
        </p:nvPicPr>
        <p:blipFill>
          <a:blip r:embed="rId5"/>
          <a:stretch>
            <a:fillRect/>
          </a:stretch>
        </p:blipFill>
        <p:spPr>
          <a:xfrm>
            <a:off x="270948" y="6355578"/>
            <a:ext cx="1100652" cy="393090"/>
          </a:xfrm>
          <a:prstGeom prst="rect">
            <a:avLst/>
          </a:prstGeom>
        </p:spPr>
      </p:pic>
      <p:pic>
        <p:nvPicPr>
          <p:cNvPr id="7" name="Picture 6">
            <a:extLst>
              <a:ext uri="{FF2B5EF4-FFF2-40B4-BE49-F238E27FC236}">
                <a16:creationId xmlns:a16="http://schemas.microsoft.com/office/drawing/2014/main" id="{B12B93D9-3F7F-E473-6F7B-094572F6938F}"/>
              </a:ext>
            </a:extLst>
          </p:cNvPr>
          <p:cNvPicPr>
            <a:picLocks noGrp="1" noRot="1" noChangeAspect="1" noMove="1" noResize="1" noEditPoints="1" noAdjustHandles="1" noChangeArrowheads="1" noChangeShapeType="1" noCrop="1"/>
          </p:cNvPicPr>
          <p:nvPr/>
        </p:nvPicPr>
        <p:blipFill>
          <a:blip r:embed="rId6"/>
          <a:stretch>
            <a:fillRect/>
          </a:stretch>
        </p:blipFill>
        <p:spPr>
          <a:xfrm>
            <a:off x="1502028" y="6417264"/>
            <a:ext cx="432331" cy="298817"/>
          </a:xfrm>
          <a:prstGeom prst="rect">
            <a:avLst/>
          </a:prstGeom>
        </p:spPr>
      </p:pic>
      <p:sp>
        <p:nvSpPr>
          <p:cNvPr id="2" name="Google Shape;649;p89">
            <a:extLst>
              <a:ext uri="{FF2B5EF4-FFF2-40B4-BE49-F238E27FC236}">
                <a16:creationId xmlns:a16="http://schemas.microsoft.com/office/drawing/2014/main" id="{C8D5EDF9-E8EC-DA9F-A5E1-87D9A831D774}"/>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Breaking Down </a:t>
            </a:r>
            <a:r>
              <a:rPr lang="it" sz="3733" dirty="0">
                <a:solidFill>
                  <a:srgbClr val="222080"/>
                </a:solidFill>
                <a:latin typeface="Aptos" panose="020B0004020202020204" pitchFamily="34" charset="0"/>
                <a:ea typeface="Poppins"/>
                <a:cs typeface="Poppins"/>
                <a:sym typeface="Poppins"/>
              </a:rPr>
              <a:t>Barriers</a:t>
            </a:r>
            <a:endParaRPr sz="3733" dirty="0">
              <a:solidFill>
                <a:srgbClr val="FBAF17"/>
              </a:solidFill>
              <a:latin typeface="Aptos" panose="020B0004020202020204" pitchFamily="34" charset="0"/>
              <a:ea typeface="Poppins"/>
              <a:cs typeface="Poppins"/>
              <a:sym typeface="Poppins"/>
            </a:endParaRPr>
          </a:p>
        </p:txBody>
      </p:sp>
      <p:cxnSp>
        <p:nvCxnSpPr>
          <p:cNvPr id="3" name="Straight Connector 2">
            <a:extLst>
              <a:ext uri="{FF2B5EF4-FFF2-40B4-BE49-F238E27FC236}">
                <a16:creationId xmlns:a16="http://schemas.microsoft.com/office/drawing/2014/main" id="{D6A5923F-98E6-3708-A117-72086D82AD93}"/>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 name="Google Shape;1909;g290ef586b75_6_1247">
            <a:extLst>
              <a:ext uri="{FF2B5EF4-FFF2-40B4-BE49-F238E27FC236}">
                <a16:creationId xmlns:a16="http://schemas.microsoft.com/office/drawing/2014/main" id="{F73E0CCB-0101-C0CD-5DA3-304C218D927D}"/>
              </a:ext>
            </a:extLst>
          </p:cNvPr>
          <p:cNvPicPr preferRelativeResize="0"/>
          <p:nvPr/>
        </p:nvPicPr>
        <p:blipFill>
          <a:blip r:embed="rId7">
            <a:alphaModFix/>
          </a:blip>
          <a:stretch>
            <a:fillRect/>
          </a:stretch>
        </p:blipFill>
        <p:spPr>
          <a:xfrm>
            <a:off x="31890" y="206645"/>
            <a:ext cx="2764550" cy="525275"/>
          </a:xfrm>
          <a:prstGeom prst="rect">
            <a:avLst/>
          </a:prstGeom>
          <a:noFill/>
          <a:ln>
            <a:noFill/>
          </a:ln>
        </p:spPr>
      </p:pic>
      <p:sp>
        <p:nvSpPr>
          <p:cNvPr id="8" name="Google Shape;1904;g290ef586b75_6_1247">
            <a:extLst>
              <a:ext uri="{FF2B5EF4-FFF2-40B4-BE49-F238E27FC236}">
                <a16:creationId xmlns:a16="http://schemas.microsoft.com/office/drawing/2014/main" id="{631317FA-AD89-2EFC-3716-F13F3A59254C}"/>
              </a:ext>
            </a:extLst>
          </p:cNvPr>
          <p:cNvSpPr txBox="1">
            <a:spLocks/>
          </p:cNvSpPr>
          <p:nvPr/>
        </p:nvSpPr>
        <p:spPr>
          <a:xfrm>
            <a:off x="8458223" y="4847296"/>
            <a:ext cx="3423964" cy="139064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2000"/>
              <a:buFont typeface="Helvetica Neue"/>
              <a:buNone/>
            </a:pPr>
            <a:r>
              <a:rPr lang="en-GB" sz="2800" dirty="0">
                <a:solidFill>
                  <a:srgbClr val="222080"/>
                </a:solidFill>
                <a:latin typeface="Aptos" panose="020B0004020202020204" pitchFamily="34" charset="0"/>
                <a:ea typeface="Helvetica Neue"/>
                <a:cs typeface="Helvetica Neue"/>
                <a:sym typeface="Helvetica Neue"/>
              </a:rPr>
              <a:t>OpenAIRE CONNECT is a tool for </a:t>
            </a:r>
            <a:r>
              <a:rPr lang="en-GB" sz="2800" b="1" dirty="0">
                <a:solidFill>
                  <a:srgbClr val="222080"/>
                </a:solidFill>
                <a:latin typeface="Aptos" panose="020B0004020202020204" pitchFamily="34" charset="0"/>
                <a:ea typeface="Helvetica Neue"/>
                <a:cs typeface="Helvetica Neue"/>
                <a:sym typeface="Helvetica Neue"/>
              </a:rPr>
              <a:t>Open Science</a:t>
            </a:r>
            <a:r>
              <a:rPr lang="en-GB" sz="2800" dirty="0">
                <a:solidFill>
                  <a:srgbClr val="222080"/>
                </a:solidFill>
                <a:latin typeface="Aptos" panose="020B0004020202020204" pitchFamily="34" charset="0"/>
                <a:ea typeface="Helvetica Neue"/>
                <a:cs typeface="Helvetica Neue"/>
                <a:sym typeface="Helvetica Neue"/>
              </a:rPr>
              <a:t>, </a:t>
            </a:r>
            <a:r>
              <a:rPr lang="en-GB" sz="2800" b="1" dirty="0">
                <a:solidFill>
                  <a:srgbClr val="222080"/>
                </a:solidFill>
                <a:latin typeface="Aptos" panose="020B0004020202020204" pitchFamily="34" charset="0"/>
                <a:ea typeface="Helvetica Neue"/>
                <a:cs typeface="Helvetica Neue"/>
                <a:sym typeface="Helvetica Neue"/>
              </a:rPr>
              <a:t>community building </a:t>
            </a:r>
            <a:r>
              <a:rPr lang="en-GB" sz="2800" dirty="0">
                <a:solidFill>
                  <a:srgbClr val="222080"/>
                </a:solidFill>
                <a:latin typeface="Aptos" panose="020B0004020202020204" pitchFamily="34" charset="0"/>
                <a:ea typeface="Helvetica Neue"/>
                <a:cs typeface="Helvetica Neue"/>
                <a:sym typeface="Helvetica Neue"/>
              </a:rPr>
              <a:t>and </a:t>
            </a:r>
            <a:r>
              <a:rPr lang="en-GB" sz="2800" b="1" dirty="0">
                <a:solidFill>
                  <a:srgbClr val="222080"/>
                </a:solidFill>
                <a:latin typeface="Aptos" panose="020B0004020202020204" pitchFamily="34" charset="0"/>
                <a:ea typeface="Helvetica Neue"/>
                <a:cs typeface="Helvetica Neue"/>
                <a:sym typeface="Helvetica Neue"/>
              </a:rPr>
              <a:t>outreach</a:t>
            </a:r>
            <a:endParaRPr lang="en-GB" sz="2800" b="1" dirty="0">
              <a:solidFill>
                <a:srgbClr val="222080"/>
              </a:solidFill>
              <a:latin typeface="Aptos" panose="020B0004020202020204" pitchFamily="34" charset="0"/>
            </a:endParaRPr>
          </a:p>
        </p:txBody>
      </p:sp>
      <p:sp>
        <p:nvSpPr>
          <p:cNvPr id="9" name="Google Shape;1903;g290ef586b75_6_1247">
            <a:extLst>
              <a:ext uri="{FF2B5EF4-FFF2-40B4-BE49-F238E27FC236}">
                <a16:creationId xmlns:a16="http://schemas.microsoft.com/office/drawing/2014/main" id="{21EC5F39-442B-633A-DEE9-ADE8B445FBC0}"/>
              </a:ext>
            </a:extLst>
          </p:cNvPr>
          <p:cNvSpPr txBox="1">
            <a:spLocks/>
          </p:cNvSpPr>
          <p:nvPr/>
        </p:nvSpPr>
        <p:spPr>
          <a:xfrm>
            <a:off x="307666" y="1075880"/>
            <a:ext cx="8347235" cy="3409836"/>
          </a:xfrm>
          <a:prstGeom prst="rect">
            <a:avLst/>
          </a:prstGeom>
          <a:noFill/>
          <a:ln>
            <a:noFill/>
          </a:ln>
        </p:spPr>
        <p:txBody>
          <a:bodyPr spcFirstLastPara="1" wrap="square" lIns="0" tIns="135000" rIns="0" bIns="1350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300" b="1" dirty="0">
                <a:solidFill>
                  <a:srgbClr val="222080"/>
                </a:solidFill>
                <a:latin typeface="Aptos" panose="020B0004020202020204" pitchFamily="34" charset="0"/>
                <a:ea typeface="Helvetica Neue"/>
                <a:cs typeface="Helvetica Neue"/>
                <a:sym typeface="Helvetica Neue"/>
              </a:rPr>
              <a:t>It </a:t>
            </a:r>
            <a:r>
              <a:rPr lang="en-GB" sz="2300" b="1" dirty="0">
                <a:solidFill>
                  <a:srgbClr val="4687E6"/>
                </a:solidFill>
                <a:latin typeface="Aptos" panose="020B0004020202020204" pitchFamily="34" charset="0"/>
                <a:ea typeface="Helvetica Neue"/>
                <a:cs typeface="Helvetica Neue"/>
                <a:sym typeface="Helvetica Neue"/>
              </a:rPr>
              <a:t>breaks down</a:t>
            </a:r>
            <a:r>
              <a:rPr lang="en-GB" sz="2300" b="1" dirty="0">
                <a:solidFill>
                  <a:srgbClr val="222080"/>
                </a:solidFill>
                <a:latin typeface="Aptos" panose="020B0004020202020204" pitchFamily="34" charset="0"/>
                <a:ea typeface="Helvetica Neue"/>
                <a:cs typeface="Helvetica Neue"/>
                <a:sym typeface="Helvetica Neue"/>
              </a:rPr>
              <a:t> the barriers that hinder the adoption of </a:t>
            </a:r>
            <a:r>
              <a:rPr lang="en-GB" sz="2300" b="1" dirty="0">
                <a:solidFill>
                  <a:srgbClr val="4687E6"/>
                </a:solidFill>
                <a:latin typeface="Aptos" panose="020B0004020202020204" pitchFamily="34" charset="0"/>
                <a:ea typeface="Helvetica Neue"/>
                <a:cs typeface="Helvetica Neue"/>
                <a:sym typeface="Helvetica Neue"/>
              </a:rPr>
              <a:t>Open Science publishing practices </a:t>
            </a:r>
            <a:r>
              <a:rPr lang="en-GB" sz="2300" b="1" dirty="0">
                <a:solidFill>
                  <a:srgbClr val="222080"/>
                </a:solidFill>
                <a:latin typeface="Aptos" panose="020B0004020202020204" pitchFamily="34" charset="0"/>
                <a:ea typeface="Helvetica Neue"/>
                <a:cs typeface="Helvetica Neue"/>
                <a:sym typeface="Helvetica Neue"/>
              </a:rPr>
              <a:t>in the research community</a:t>
            </a:r>
            <a:endParaRPr lang="en-GB" sz="2300" dirty="0">
              <a:solidFill>
                <a:srgbClr val="222080"/>
              </a:solidFill>
              <a:latin typeface="Aptos" panose="020B0004020202020204" pitchFamily="34" charset="0"/>
              <a:ea typeface="Helvetica Neue"/>
              <a:cs typeface="Helvetica Neue"/>
              <a:sym typeface="Helvetica Neue"/>
            </a:endParaRPr>
          </a:p>
          <a:p>
            <a:pPr marL="546100" lvl="1" indent="-215900">
              <a:spcBef>
                <a:spcPts val="900"/>
              </a:spcBef>
              <a:buClr>
                <a:schemeClr val="dk1"/>
              </a:buClr>
              <a:buSzPts val="1200"/>
              <a:buFont typeface="Arial"/>
              <a:buChar char="•"/>
            </a:pPr>
            <a:r>
              <a:rPr lang="en-GB" sz="2000" dirty="0">
                <a:solidFill>
                  <a:srgbClr val="222080"/>
                </a:solidFill>
                <a:latin typeface="Aptos" panose="020B0004020202020204" pitchFamily="34" charset="0"/>
                <a:ea typeface="Open Sans"/>
                <a:cs typeface="Open Sans"/>
                <a:sym typeface="Open Sans"/>
              </a:rPr>
              <a:t>Discovery in the literature and data deluge</a:t>
            </a:r>
            <a:endParaRPr lang="en-GB" sz="2000" dirty="0">
              <a:solidFill>
                <a:srgbClr val="222080"/>
              </a:solidFill>
              <a:latin typeface="Aptos" panose="020B0004020202020204" pitchFamily="34" charset="0"/>
            </a:endParaRPr>
          </a:p>
          <a:p>
            <a:pPr marL="546100" lvl="1" indent="-215900">
              <a:spcBef>
                <a:spcPts val="900"/>
              </a:spcBef>
              <a:buClr>
                <a:schemeClr val="dk1"/>
              </a:buClr>
              <a:buSzPts val="1200"/>
              <a:buFont typeface="Arial"/>
              <a:buChar char="•"/>
            </a:pPr>
            <a:r>
              <a:rPr lang="en-GB" sz="2000" dirty="0">
                <a:solidFill>
                  <a:srgbClr val="222080"/>
                </a:solidFill>
                <a:latin typeface="Aptos" panose="020B0004020202020204" pitchFamily="34" charset="0"/>
                <a:ea typeface="Open Sans"/>
                <a:cs typeface="Open Sans"/>
                <a:sym typeface="Open Sans"/>
              </a:rPr>
              <a:t>Dispersion of research products</a:t>
            </a:r>
            <a:endParaRPr lang="en-GB" sz="2000" dirty="0">
              <a:solidFill>
                <a:srgbClr val="222080"/>
              </a:solidFill>
              <a:latin typeface="Aptos" panose="020B0004020202020204" pitchFamily="34" charset="0"/>
            </a:endParaRPr>
          </a:p>
          <a:p>
            <a:pPr marL="546100" lvl="1" indent="-215900">
              <a:spcBef>
                <a:spcPts val="900"/>
              </a:spcBef>
              <a:buClr>
                <a:schemeClr val="dk1"/>
              </a:buClr>
              <a:buSzPts val="1200"/>
              <a:buFont typeface="Arial"/>
              <a:buChar char="•"/>
            </a:pPr>
            <a:r>
              <a:rPr lang="en-GB" sz="2000" dirty="0">
                <a:solidFill>
                  <a:srgbClr val="222080"/>
                </a:solidFill>
                <a:latin typeface="Aptos" panose="020B0004020202020204" pitchFamily="34" charset="0"/>
                <a:ea typeface="Open Sans"/>
                <a:cs typeface="Open Sans"/>
                <a:sym typeface="Open Sans"/>
              </a:rPr>
              <a:t>Lack of community awareness</a:t>
            </a:r>
            <a:endParaRPr lang="en-GB" sz="2000" dirty="0">
              <a:solidFill>
                <a:srgbClr val="222080"/>
              </a:solidFill>
              <a:latin typeface="Aptos" panose="020B0004020202020204" pitchFamily="34" charset="0"/>
            </a:endParaRPr>
          </a:p>
          <a:p>
            <a:pPr marL="546100" lvl="1" indent="-215900">
              <a:spcBef>
                <a:spcPts val="900"/>
              </a:spcBef>
              <a:buClr>
                <a:schemeClr val="dk1"/>
              </a:buClr>
              <a:buSzPts val="1200"/>
              <a:buFont typeface="Arial"/>
              <a:buChar char="•"/>
            </a:pPr>
            <a:r>
              <a:rPr lang="en-GB" sz="2000" dirty="0">
                <a:solidFill>
                  <a:srgbClr val="222080"/>
                </a:solidFill>
                <a:latin typeface="Aptos" panose="020B0004020202020204" pitchFamily="34" charset="0"/>
                <a:ea typeface="Open Sans"/>
                <a:cs typeface="Open Sans"/>
                <a:sym typeface="Open Sans"/>
              </a:rPr>
              <a:t>Lack of Open Science publishing services and </a:t>
            </a:r>
            <a:br>
              <a:rPr lang="en-GB" sz="2000" dirty="0">
                <a:solidFill>
                  <a:srgbClr val="222080"/>
                </a:solidFill>
                <a:latin typeface="Aptos" panose="020B0004020202020204" pitchFamily="34" charset="0"/>
                <a:ea typeface="Open Sans"/>
                <a:cs typeface="Open Sans"/>
                <a:sym typeface="Open Sans"/>
              </a:rPr>
            </a:br>
            <a:r>
              <a:rPr lang="en-GB" sz="2000" dirty="0">
                <a:solidFill>
                  <a:srgbClr val="222080"/>
                </a:solidFill>
                <a:latin typeface="Aptos" panose="020B0004020202020204" pitchFamily="34" charset="0"/>
                <a:ea typeface="Open Sans"/>
                <a:cs typeface="Open Sans"/>
                <a:sym typeface="Open Sans"/>
              </a:rPr>
              <a:t>tools</a:t>
            </a:r>
          </a:p>
        </p:txBody>
      </p:sp>
      <p:sp>
        <p:nvSpPr>
          <p:cNvPr id="14" name="Slide Number Placeholder 2">
            <a:extLst>
              <a:ext uri="{FF2B5EF4-FFF2-40B4-BE49-F238E27FC236}">
                <a16:creationId xmlns:a16="http://schemas.microsoft.com/office/drawing/2014/main" id="{43A73A75-4F2A-E42D-5B86-1E353A5F2CD4}"/>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7</a:t>
            </a:fld>
            <a:endParaRPr lang="en-GB" dirty="0">
              <a:solidFill>
                <a:schemeClr val="bg1"/>
              </a:solidFill>
            </a:endParaRPr>
          </a:p>
        </p:txBody>
      </p:sp>
      <p:pic>
        <p:nvPicPr>
          <p:cNvPr id="15" name="Picture 14">
            <a:extLst>
              <a:ext uri="{FF2B5EF4-FFF2-40B4-BE49-F238E27FC236}">
                <a16:creationId xmlns:a16="http://schemas.microsoft.com/office/drawing/2014/main" id="{EBC24AF7-528F-3DD4-C721-3567EE12AD16}"/>
              </a:ext>
            </a:extLst>
          </p:cNvPr>
          <p:cNvPicPr>
            <a:picLocks noChangeAspect="1"/>
          </p:cNvPicPr>
          <p:nvPr/>
        </p:nvPicPr>
        <p:blipFill>
          <a:blip r:embed="rId8"/>
          <a:stretch>
            <a:fillRect/>
          </a:stretch>
        </p:blipFill>
        <p:spPr>
          <a:xfrm>
            <a:off x="3821014" y="4433006"/>
            <a:ext cx="4221076" cy="2022389"/>
          </a:xfrm>
          <a:prstGeom prst="rect">
            <a:avLst/>
          </a:prstGeom>
          <a:ln>
            <a:solidFill>
              <a:schemeClr val="tx1"/>
            </a:solidFill>
          </a:ln>
        </p:spPr>
      </p:pic>
      <p:pic>
        <p:nvPicPr>
          <p:cNvPr id="17" name="Picture 16">
            <a:extLst>
              <a:ext uri="{FF2B5EF4-FFF2-40B4-BE49-F238E27FC236}">
                <a16:creationId xmlns:a16="http://schemas.microsoft.com/office/drawing/2014/main" id="{F280F88A-B29C-FB95-F8BC-BA423AD73F89}"/>
              </a:ext>
            </a:extLst>
          </p:cNvPr>
          <p:cNvPicPr>
            <a:picLocks noChangeAspect="1"/>
          </p:cNvPicPr>
          <p:nvPr/>
        </p:nvPicPr>
        <p:blipFill>
          <a:blip r:embed="rId9"/>
          <a:stretch>
            <a:fillRect/>
          </a:stretch>
        </p:blipFill>
        <p:spPr>
          <a:xfrm>
            <a:off x="8860354" y="1726347"/>
            <a:ext cx="2627050" cy="1392463"/>
          </a:xfrm>
          <a:prstGeom prst="rect">
            <a:avLst/>
          </a:prstGeom>
          <a:ln>
            <a:solidFill>
              <a:schemeClr val="tx1"/>
            </a:solidFill>
          </a:ln>
        </p:spPr>
      </p:pic>
    </p:spTree>
    <p:extLst>
      <p:ext uri="{BB962C8B-B14F-4D97-AF65-F5344CB8AC3E}">
        <p14:creationId xmlns:p14="http://schemas.microsoft.com/office/powerpoint/2010/main" val="126679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49;p89">
            <a:extLst>
              <a:ext uri="{FF2B5EF4-FFF2-40B4-BE49-F238E27FC236}">
                <a16:creationId xmlns:a16="http://schemas.microsoft.com/office/drawing/2014/main" id="{23BA2658-1A9A-B7A1-BDAE-2D78FDBA88C0}"/>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Comprehensive </a:t>
            </a:r>
            <a:r>
              <a:rPr lang="it" sz="3733" dirty="0">
                <a:solidFill>
                  <a:srgbClr val="222080"/>
                </a:solidFill>
                <a:latin typeface="Aptos" panose="020B0004020202020204" pitchFamily="34" charset="0"/>
                <a:ea typeface="Poppins"/>
                <a:cs typeface="Poppins"/>
                <a:sym typeface="Poppins"/>
              </a:rPr>
              <a:t>Portals</a:t>
            </a:r>
            <a:endParaRPr sz="3733" dirty="0">
              <a:solidFill>
                <a:srgbClr val="222080"/>
              </a:solidFill>
              <a:latin typeface="Aptos" panose="020B0004020202020204" pitchFamily="34" charset="0"/>
              <a:ea typeface="Poppins"/>
              <a:cs typeface="Poppins"/>
              <a:sym typeface="Poppins"/>
            </a:endParaRPr>
          </a:p>
        </p:txBody>
      </p:sp>
      <p:cxnSp>
        <p:nvCxnSpPr>
          <p:cNvPr id="3" name="Straight Connector 2">
            <a:extLst>
              <a:ext uri="{FF2B5EF4-FFF2-40B4-BE49-F238E27FC236}">
                <a16:creationId xmlns:a16="http://schemas.microsoft.com/office/drawing/2014/main" id="{E9099536-E4AC-76F8-09ED-624A9FC28EE6}"/>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4" name="Google Shape;1909;g290ef586b75_6_1247">
            <a:extLst>
              <a:ext uri="{FF2B5EF4-FFF2-40B4-BE49-F238E27FC236}">
                <a16:creationId xmlns:a16="http://schemas.microsoft.com/office/drawing/2014/main" id="{9113E31A-D15E-B0ED-5030-4CE570B8D71E}"/>
              </a:ext>
            </a:extLst>
          </p:cNvPr>
          <p:cNvPicPr preferRelativeResize="0"/>
          <p:nvPr/>
        </p:nvPicPr>
        <p:blipFill>
          <a:blip r:embed="rId2">
            <a:alphaModFix/>
          </a:blip>
          <a:stretch>
            <a:fillRect/>
          </a:stretch>
        </p:blipFill>
        <p:spPr>
          <a:xfrm>
            <a:off x="31890" y="206645"/>
            <a:ext cx="2764550" cy="525275"/>
          </a:xfrm>
          <a:prstGeom prst="rect">
            <a:avLst/>
          </a:prstGeom>
          <a:noFill/>
          <a:ln>
            <a:noFill/>
          </a:ln>
        </p:spPr>
      </p:pic>
      <p:pic>
        <p:nvPicPr>
          <p:cNvPr id="8" name="Picture 7">
            <a:extLst>
              <a:ext uri="{FF2B5EF4-FFF2-40B4-BE49-F238E27FC236}">
                <a16:creationId xmlns:a16="http://schemas.microsoft.com/office/drawing/2014/main" id="{00247004-E2B2-5C2A-1979-E44F3B6E077E}"/>
              </a:ext>
            </a:extLst>
          </p:cNvPr>
          <p:cNvPicPr/>
          <p:nvPr/>
        </p:nvPicPr>
        <p:blipFill>
          <a:blip r:embed="rId3"/>
          <a:stretch>
            <a:fillRect/>
          </a:stretch>
        </p:blipFill>
        <p:spPr>
          <a:xfrm>
            <a:off x="1502028" y="6417264"/>
            <a:ext cx="432331" cy="298817"/>
          </a:xfrm>
          <a:prstGeom prst="rect">
            <a:avLst/>
          </a:prstGeom>
        </p:spPr>
      </p:pic>
      <p:sp>
        <p:nvSpPr>
          <p:cNvPr id="11" name="Slide Number Placeholder 2">
            <a:extLst>
              <a:ext uri="{FF2B5EF4-FFF2-40B4-BE49-F238E27FC236}">
                <a16:creationId xmlns:a16="http://schemas.microsoft.com/office/drawing/2014/main" id="{1EABB7F6-99DA-DA33-AE4D-25B44BFA03C2}"/>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8</a:t>
            </a:fld>
            <a:endParaRPr lang="en-GB" dirty="0">
              <a:solidFill>
                <a:schemeClr val="bg1"/>
              </a:solidFill>
            </a:endParaRPr>
          </a:p>
        </p:txBody>
      </p:sp>
      <p:pic>
        <p:nvPicPr>
          <p:cNvPr id="12" name="Picture 11">
            <a:extLst>
              <a:ext uri="{FF2B5EF4-FFF2-40B4-BE49-F238E27FC236}">
                <a16:creationId xmlns:a16="http://schemas.microsoft.com/office/drawing/2014/main" id="{5939E955-3665-853B-3308-6C04FEDFF196}"/>
              </a:ext>
            </a:extLst>
          </p:cNvPr>
          <p:cNvPicPr>
            <a:picLocks noChangeAspect="1"/>
          </p:cNvPicPr>
          <p:nvPr/>
        </p:nvPicPr>
        <p:blipFill>
          <a:blip r:embed="rId4"/>
          <a:stretch>
            <a:fillRect/>
          </a:stretch>
        </p:blipFill>
        <p:spPr>
          <a:xfrm>
            <a:off x="513152" y="1263840"/>
            <a:ext cx="4566576" cy="2187924"/>
          </a:xfrm>
          <a:prstGeom prst="rect">
            <a:avLst/>
          </a:prstGeom>
          <a:ln>
            <a:solidFill>
              <a:schemeClr val="tx1"/>
            </a:solidFill>
          </a:ln>
        </p:spPr>
      </p:pic>
      <p:sp>
        <p:nvSpPr>
          <p:cNvPr id="14" name="TextBox 13">
            <a:extLst>
              <a:ext uri="{FF2B5EF4-FFF2-40B4-BE49-F238E27FC236}">
                <a16:creationId xmlns:a16="http://schemas.microsoft.com/office/drawing/2014/main" id="{8C77A4D9-748F-2CC4-1B07-C855F228100A}"/>
              </a:ext>
            </a:extLst>
          </p:cNvPr>
          <p:cNvSpPr txBox="1"/>
          <p:nvPr/>
        </p:nvSpPr>
        <p:spPr>
          <a:xfrm>
            <a:off x="358848" y="3315552"/>
            <a:ext cx="4149357" cy="76373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71120" indent="0">
              <a:lnSpc>
                <a:spcPct val="115000"/>
              </a:lnSpc>
              <a:spcBef>
                <a:spcPts val="1000"/>
              </a:spcBef>
              <a:buClr>
                <a:schemeClr val="dk1"/>
              </a:buClr>
              <a:buSzPts val="2480"/>
              <a:buNone/>
              <a:defRPr sz="2200" b="1">
                <a:solidFill>
                  <a:schemeClr val="dk1"/>
                </a:solidFill>
                <a:latin typeface="Aptos" panose="020B0004020202020204" pitchFamily="34" charset="0"/>
                <a:ea typeface="Calibri"/>
                <a:cs typeface="Calibri"/>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GB" sz="2400" dirty="0"/>
              <a:t>Branding capabilities</a:t>
            </a:r>
          </a:p>
        </p:txBody>
      </p:sp>
      <p:pic>
        <p:nvPicPr>
          <p:cNvPr id="15" name="Picture 14">
            <a:extLst>
              <a:ext uri="{FF2B5EF4-FFF2-40B4-BE49-F238E27FC236}">
                <a16:creationId xmlns:a16="http://schemas.microsoft.com/office/drawing/2014/main" id="{61335EC6-98FA-656E-E593-626949DC4E30}"/>
              </a:ext>
            </a:extLst>
          </p:cNvPr>
          <p:cNvPicPr>
            <a:picLocks noChangeAspect="1"/>
          </p:cNvPicPr>
          <p:nvPr/>
        </p:nvPicPr>
        <p:blipFill>
          <a:blip r:embed="rId5"/>
          <a:stretch>
            <a:fillRect/>
          </a:stretch>
        </p:blipFill>
        <p:spPr>
          <a:xfrm>
            <a:off x="5516074" y="1263840"/>
            <a:ext cx="5042055" cy="2214333"/>
          </a:xfrm>
          <a:prstGeom prst="rect">
            <a:avLst/>
          </a:prstGeom>
          <a:ln>
            <a:solidFill>
              <a:schemeClr val="tx1"/>
            </a:solidFill>
          </a:ln>
        </p:spPr>
      </p:pic>
      <p:sp>
        <p:nvSpPr>
          <p:cNvPr id="16" name="TextBox 15">
            <a:extLst>
              <a:ext uri="{FF2B5EF4-FFF2-40B4-BE49-F238E27FC236}">
                <a16:creationId xmlns:a16="http://schemas.microsoft.com/office/drawing/2014/main" id="{915C845F-9F3E-BA49-B1CE-343764C72267}"/>
              </a:ext>
            </a:extLst>
          </p:cNvPr>
          <p:cNvSpPr txBox="1"/>
          <p:nvPr/>
        </p:nvSpPr>
        <p:spPr>
          <a:xfrm>
            <a:off x="4793498" y="3375905"/>
            <a:ext cx="5868733" cy="7637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71120" indent="0">
              <a:lnSpc>
                <a:spcPct val="115000"/>
              </a:lnSpc>
              <a:spcBef>
                <a:spcPts val="1000"/>
              </a:spcBef>
              <a:buClr>
                <a:schemeClr val="dk1"/>
              </a:buClr>
              <a:buSzPts val="2480"/>
              <a:buNone/>
              <a:defRPr sz="2200" b="1">
                <a:solidFill>
                  <a:schemeClr val="dk1"/>
                </a:solidFill>
                <a:latin typeface="Aptos" panose="020B0004020202020204" pitchFamily="34" charset="0"/>
                <a:ea typeface="Calibri"/>
                <a:cs typeface="Calibri"/>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algn="r"/>
            <a:r>
              <a:rPr lang="en-GB" sz="2400" dirty="0"/>
              <a:t>Custom view of the OpenAIRE Graph</a:t>
            </a:r>
          </a:p>
          <a:p>
            <a:pPr algn="r"/>
            <a:endParaRPr lang="en-GB" sz="2400" dirty="0"/>
          </a:p>
        </p:txBody>
      </p:sp>
      <p:sp>
        <p:nvSpPr>
          <p:cNvPr id="20" name="TextBox 19">
            <a:extLst>
              <a:ext uri="{FF2B5EF4-FFF2-40B4-BE49-F238E27FC236}">
                <a16:creationId xmlns:a16="http://schemas.microsoft.com/office/drawing/2014/main" id="{D8FC1E1A-9DD7-233F-E0C9-ECE0035E289D}"/>
              </a:ext>
            </a:extLst>
          </p:cNvPr>
          <p:cNvSpPr txBox="1"/>
          <p:nvPr/>
        </p:nvSpPr>
        <p:spPr>
          <a:xfrm>
            <a:off x="7727864" y="4596467"/>
            <a:ext cx="2690036" cy="7637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71120" indent="0">
              <a:lnSpc>
                <a:spcPct val="115000"/>
              </a:lnSpc>
              <a:spcBef>
                <a:spcPts val="1000"/>
              </a:spcBef>
              <a:buClr>
                <a:schemeClr val="dk1"/>
              </a:buClr>
              <a:buSzPts val="2480"/>
              <a:buNone/>
              <a:defRPr sz="2200" b="1">
                <a:solidFill>
                  <a:schemeClr val="dk1"/>
                </a:solidFill>
                <a:latin typeface="Aptos" panose="020B0004020202020204" pitchFamily="34" charset="0"/>
                <a:ea typeface="Calibri"/>
                <a:cs typeface="Calibri"/>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GB" sz="2400" dirty="0"/>
              <a:t>Discovery and tracking</a:t>
            </a:r>
          </a:p>
          <a:p>
            <a:endParaRPr lang="en-GB" sz="2400" dirty="0"/>
          </a:p>
        </p:txBody>
      </p:sp>
      <p:pic>
        <p:nvPicPr>
          <p:cNvPr id="21" name="Picture 20">
            <a:extLst>
              <a:ext uri="{FF2B5EF4-FFF2-40B4-BE49-F238E27FC236}">
                <a16:creationId xmlns:a16="http://schemas.microsoft.com/office/drawing/2014/main" id="{59E2250D-554B-A1A6-778E-1F7797EC660D}"/>
              </a:ext>
            </a:extLst>
          </p:cNvPr>
          <p:cNvPicPr>
            <a:picLocks noChangeAspect="1"/>
          </p:cNvPicPr>
          <p:nvPr/>
        </p:nvPicPr>
        <p:blipFill>
          <a:blip r:embed="rId6"/>
          <a:stretch>
            <a:fillRect/>
          </a:stretch>
        </p:blipFill>
        <p:spPr>
          <a:xfrm>
            <a:off x="902296" y="3983684"/>
            <a:ext cx="4155750" cy="2087055"/>
          </a:xfrm>
          <a:prstGeom prst="rect">
            <a:avLst/>
          </a:prstGeom>
          <a:ln>
            <a:solidFill>
              <a:schemeClr val="tx1"/>
            </a:solidFill>
          </a:ln>
        </p:spPr>
      </p:pic>
      <p:pic>
        <p:nvPicPr>
          <p:cNvPr id="19" name="Picture 18">
            <a:extLst>
              <a:ext uri="{FF2B5EF4-FFF2-40B4-BE49-F238E27FC236}">
                <a16:creationId xmlns:a16="http://schemas.microsoft.com/office/drawing/2014/main" id="{6EE25877-EC4B-5D74-7BF2-249A3427F481}"/>
              </a:ext>
            </a:extLst>
          </p:cNvPr>
          <p:cNvPicPr>
            <a:picLocks noChangeAspect="1"/>
          </p:cNvPicPr>
          <p:nvPr/>
        </p:nvPicPr>
        <p:blipFill>
          <a:blip r:embed="rId7"/>
          <a:stretch>
            <a:fillRect/>
          </a:stretch>
        </p:blipFill>
        <p:spPr>
          <a:xfrm>
            <a:off x="4143835" y="4144815"/>
            <a:ext cx="3584029" cy="2430777"/>
          </a:xfrm>
          <a:prstGeom prst="rect">
            <a:avLst/>
          </a:prstGeom>
          <a:ln>
            <a:solidFill>
              <a:schemeClr val="tx1"/>
            </a:solidFill>
          </a:ln>
        </p:spPr>
      </p:pic>
    </p:spTree>
    <p:extLst>
      <p:ext uri="{BB962C8B-B14F-4D97-AF65-F5344CB8AC3E}">
        <p14:creationId xmlns:p14="http://schemas.microsoft.com/office/powerpoint/2010/main" val="1700080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0">
          <a:extLst>
            <a:ext uri="{FF2B5EF4-FFF2-40B4-BE49-F238E27FC236}">
              <a16:creationId xmlns:a16="http://schemas.microsoft.com/office/drawing/2014/main" id="{EF921709-7354-7CB6-B6EC-C0DD4AEB26C5}"/>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0B0153B-7ED4-086E-7D3B-72CE219C021E}"/>
              </a:ext>
            </a:extLst>
          </p:cNvPr>
          <p:cNvSpPr txBox="1">
            <a:spLocks/>
          </p:cNvSpPr>
          <p:nvPr/>
        </p:nvSpPr>
        <p:spPr>
          <a:xfrm>
            <a:off x="11734408" y="6432644"/>
            <a:ext cx="464666" cy="425356"/>
          </a:xfrm>
          <a:prstGeom prst="rect">
            <a:avLst/>
          </a:prstGeom>
          <a:solidFill>
            <a:srgbClr val="4687E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400" b="1" i="0" u="none" strike="noStrike" cap="none">
                <a:solidFill>
                  <a:schemeClr val="lt1"/>
                </a:solidFill>
                <a:latin typeface="Calibri"/>
                <a:ea typeface="Calibri"/>
                <a:cs typeface="Calibri"/>
                <a:sym typeface="Calibri"/>
              </a:defRPr>
            </a:lvl9pPr>
          </a:lstStyle>
          <a:p>
            <a:fld id="{00000000-1234-1234-1234-123412341234}" type="slidenum">
              <a:rPr lang="en-GB" smtClean="0">
                <a:solidFill>
                  <a:schemeClr val="bg1"/>
                </a:solidFill>
              </a:rPr>
              <a:pPr/>
              <a:t>9</a:t>
            </a:fld>
            <a:endParaRPr lang="en-GB" dirty="0">
              <a:solidFill>
                <a:schemeClr val="bg1"/>
              </a:solidFill>
            </a:endParaRPr>
          </a:p>
        </p:txBody>
      </p:sp>
      <p:sp>
        <p:nvSpPr>
          <p:cNvPr id="36" name="Google Shape;649;p89">
            <a:extLst>
              <a:ext uri="{FF2B5EF4-FFF2-40B4-BE49-F238E27FC236}">
                <a16:creationId xmlns:a16="http://schemas.microsoft.com/office/drawing/2014/main" id="{E44D4A2D-B91C-12D2-DF2A-268D5F182705}"/>
              </a:ext>
            </a:extLst>
          </p:cNvPr>
          <p:cNvSpPr txBox="1"/>
          <p:nvPr/>
        </p:nvSpPr>
        <p:spPr>
          <a:xfrm>
            <a:off x="2892056" y="58967"/>
            <a:ext cx="9299944" cy="820633"/>
          </a:xfrm>
          <a:prstGeom prst="rect">
            <a:avLst/>
          </a:prstGeom>
          <a:noFill/>
          <a:ln>
            <a:noFill/>
          </a:ln>
        </p:spPr>
        <p:txBody>
          <a:bodyPr spcFirstLastPara="1" wrap="square" lIns="121900" tIns="121900" rIns="121900" bIns="121900" anchor="t" anchorCtr="0">
            <a:spAutoFit/>
          </a:bodyPr>
          <a:lstStyle/>
          <a:p>
            <a:pPr algn="r"/>
            <a:r>
              <a:rPr lang="it" sz="3733" dirty="0">
                <a:solidFill>
                  <a:srgbClr val="FBAF17"/>
                </a:solidFill>
                <a:latin typeface="Aptos" panose="020B0004020202020204" pitchFamily="34" charset="0"/>
                <a:ea typeface="Poppins"/>
                <a:cs typeface="Poppins"/>
                <a:sym typeface="Poppins"/>
              </a:rPr>
              <a:t>OpenAIRE CONNECT </a:t>
            </a:r>
            <a:r>
              <a:rPr lang="it" sz="3733" dirty="0">
                <a:solidFill>
                  <a:srgbClr val="222080"/>
                </a:solidFill>
                <a:latin typeface="Aptos" panose="020B0004020202020204" pitchFamily="34" charset="0"/>
                <a:ea typeface="Poppins"/>
                <a:cs typeface="Poppins"/>
                <a:sym typeface="Poppins"/>
              </a:rPr>
              <a:t>in Cultural Heritage </a:t>
            </a:r>
            <a:endParaRPr sz="3733" dirty="0">
              <a:solidFill>
                <a:srgbClr val="FBAF17"/>
              </a:solidFill>
              <a:latin typeface="Aptos" panose="020B0004020202020204" pitchFamily="34" charset="0"/>
              <a:ea typeface="Poppins"/>
              <a:cs typeface="Poppins"/>
              <a:sym typeface="Poppins"/>
            </a:endParaRPr>
          </a:p>
        </p:txBody>
      </p:sp>
      <p:cxnSp>
        <p:nvCxnSpPr>
          <p:cNvPr id="37" name="Straight Connector 36">
            <a:extLst>
              <a:ext uri="{FF2B5EF4-FFF2-40B4-BE49-F238E27FC236}">
                <a16:creationId xmlns:a16="http://schemas.microsoft.com/office/drawing/2014/main" id="{D532850D-F49A-10E4-DA28-B95741EB6066}"/>
              </a:ext>
            </a:extLst>
          </p:cNvPr>
          <p:cNvCxnSpPr>
            <a:cxnSpLocks/>
          </p:cNvCxnSpPr>
          <p:nvPr/>
        </p:nvCxnSpPr>
        <p:spPr>
          <a:xfrm flipH="1">
            <a:off x="2892056" y="879600"/>
            <a:ext cx="9299944" cy="0"/>
          </a:xfrm>
          <a:prstGeom prst="line">
            <a:avLst/>
          </a:prstGeom>
          <a:ln w="28575">
            <a:gradFill flip="none" rotWithShape="1">
              <a:gsLst>
                <a:gs pos="52000">
                  <a:srgbClr val="D9D9D9"/>
                </a:gs>
                <a:gs pos="0">
                  <a:srgbClr val="FBAF17"/>
                </a:gs>
                <a:gs pos="77000">
                  <a:srgbClr val="4687E6"/>
                </a:gs>
                <a:gs pos="95000">
                  <a:srgbClr val="222080"/>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38" name="Google Shape;1909;g290ef586b75_6_1247">
            <a:extLst>
              <a:ext uri="{FF2B5EF4-FFF2-40B4-BE49-F238E27FC236}">
                <a16:creationId xmlns:a16="http://schemas.microsoft.com/office/drawing/2014/main" id="{EB3305A9-B81B-64B8-6B3C-7B880FAE1B85}"/>
              </a:ext>
            </a:extLst>
          </p:cNvPr>
          <p:cNvPicPr preferRelativeResize="0"/>
          <p:nvPr/>
        </p:nvPicPr>
        <p:blipFill>
          <a:blip r:embed="rId3">
            <a:alphaModFix/>
          </a:blip>
          <a:stretch>
            <a:fillRect/>
          </a:stretch>
        </p:blipFill>
        <p:spPr>
          <a:xfrm>
            <a:off x="31890" y="206645"/>
            <a:ext cx="2764550" cy="525275"/>
          </a:xfrm>
          <a:prstGeom prst="rect">
            <a:avLst/>
          </a:prstGeom>
          <a:noFill/>
          <a:ln>
            <a:noFill/>
          </a:ln>
        </p:spPr>
      </p:pic>
      <p:pic>
        <p:nvPicPr>
          <p:cNvPr id="3" name="Picture 2">
            <a:extLst>
              <a:ext uri="{FF2B5EF4-FFF2-40B4-BE49-F238E27FC236}">
                <a16:creationId xmlns:a16="http://schemas.microsoft.com/office/drawing/2014/main" id="{E2B06703-9E93-B4D7-0F8E-351A0E133D43}"/>
              </a:ext>
            </a:extLst>
          </p:cNvPr>
          <p:cNvPicPr>
            <a:picLocks noChangeAspect="1"/>
          </p:cNvPicPr>
          <p:nvPr/>
        </p:nvPicPr>
        <p:blipFill>
          <a:blip r:embed="rId4"/>
          <a:stretch>
            <a:fillRect/>
          </a:stretch>
        </p:blipFill>
        <p:spPr>
          <a:xfrm>
            <a:off x="1414165" y="1697345"/>
            <a:ext cx="5989945" cy="4217965"/>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C09ED3BA-3EB6-9F69-9C88-C3D9952A76A3}"/>
              </a:ext>
            </a:extLst>
          </p:cNvPr>
          <p:cNvPicPr>
            <a:picLocks noChangeAspect="1"/>
          </p:cNvPicPr>
          <p:nvPr/>
        </p:nvPicPr>
        <p:blipFill>
          <a:blip r:embed="rId5"/>
          <a:stretch>
            <a:fillRect/>
          </a:stretch>
        </p:blipFill>
        <p:spPr>
          <a:xfrm>
            <a:off x="7542028" y="2529070"/>
            <a:ext cx="4295479" cy="4116252"/>
          </a:xfrm>
          <a:prstGeom prst="rect">
            <a:avLst/>
          </a:prstGeom>
          <a:ln>
            <a:solidFill>
              <a:schemeClr val="bg2">
                <a:lumMod val="75000"/>
              </a:schemeClr>
            </a:solidFill>
          </a:ln>
        </p:spPr>
      </p:pic>
      <p:sp>
        <p:nvSpPr>
          <p:cNvPr id="5" name="TextBox 4">
            <a:extLst>
              <a:ext uri="{FF2B5EF4-FFF2-40B4-BE49-F238E27FC236}">
                <a16:creationId xmlns:a16="http://schemas.microsoft.com/office/drawing/2014/main" id="{5E5876B1-7ED4-563F-5C38-F2FEFBA7B9BB}"/>
              </a:ext>
            </a:extLst>
          </p:cNvPr>
          <p:cNvSpPr txBox="1"/>
          <p:nvPr/>
        </p:nvSpPr>
        <p:spPr>
          <a:xfrm>
            <a:off x="1276247" y="1081289"/>
            <a:ext cx="8013032" cy="76373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71120" indent="0">
              <a:lnSpc>
                <a:spcPct val="115000"/>
              </a:lnSpc>
              <a:spcBef>
                <a:spcPts val="1000"/>
              </a:spcBef>
              <a:buClr>
                <a:schemeClr val="dk1"/>
              </a:buClr>
              <a:buSzPts val="2480"/>
              <a:buNone/>
              <a:defRPr sz="2200" b="1">
                <a:solidFill>
                  <a:schemeClr val="dk1"/>
                </a:solidFill>
                <a:latin typeface="Aptos" panose="020B0004020202020204" pitchFamily="34" charset="0"/>
                <a:ea typeface="Calibri"/>
                <a:cs typeface="Calibri"/>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r>
              <a:rPr lang="en-GB" sz="2400" dirty="0"/>
              <a:t>Knowledge Graph-flavoured semantic relationships</a:t>
            </a:r>
          </a:p>
          <a:p>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1586083925"/>
      </p:ext>
    </p:extLst>
  </p:cSld>
  <p:clrMapOvr>
    <a:masterClrMapping/>
  </p:clrMapOvr>
</p:sld>
</file>

<file path=ppt/theme/theme1.xml><?xml version="1.0" encoding="utf-8"?>
<a:theme xmlns:a="http://schemas.openxmlformats.org/drawingml/2006/main" name="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13467</TotalTime>
  <Words>952</Words>
  <Application>Microsoft Macintosh PowerPoint</Application>
  <PresentationFormat>Widescreen</PresentationFormat>
  <Paragraphs>164</Paragraphs>
  <Slides>25</Slides>
  <Notes>17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Open Sans Light</vt:lpstr>
      <vt:lpstr>Open Sans Semibold</vt:lpstr>
      <vt:lpstr>Malgun Gothic</vt:lpstr>
      <vt:lpstr>Open Sans</vt:lpstr>
      <vt:lpstr>Montserrat</vt:lpstr>
      <vt:lpstr>Open Sans Semibold</vt:lpstr>
      <vt:lpstr>Helvetica Neue</vt:lpstr>
      <vt:lpstr>Calibri</vt:lpstr>
      <vt:lpstr>Aptos</vt:lpstr>
      <vt:lpstr>Slack-Lato</vt:lpstr>
      <vt:lpstr>Helvetica Neue Light</vt:lpstr>
      <vt:lpstr>Office Theme</vt:lpstr>
      <vt:lpstr>Master</vt:lpstr>
      <vt:lpstr>PowerPoint Presentation</vt:lpstr>
      <vt:lpstr>PowerPoint Presentation</vt:lpstr>
      <vt:lpstr>Sources of the OpenAIRE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 Members by EJ.LEE</dc:creator>
  <cp:lastModifiedBy>PAOLO MANGHI</cp:lastModifiedBy>
  <cp:revision>45</cp:revision>
  <dcterms:created xsi:type="dcterms:W3CDTF">2019-01-07T08:59:06Z</dcterms:created>
  <dcterms:modified xsi:type="dcterms:W3CDTF">2025-03-26T09:26:22Z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0x010100597CD9F087CAC241991787BB5C7356F3</vt:lpwstr>
  </property>
</Properties>
</file>